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1" roundtripDataSignature="AMtx7mhuY2Pgh4oChhoZ7QfDNu+gRLXqD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CAFC63D-FF71-4255-8F29-E88BFCDCD028}">
  <a:tblStyle styleId="{1CAFC63D-FF71-4255-8F29-E88BFCDCD028}" styleName="Table_0">
    <a:wholeTbl>
      <a:tcTxStyle b="off" i="off">
        <a:font>
          <a:latin typeface="SunAntwerpen Light"/>
          <a:ea typeface="SunAntwerpen Light"/>
          <a:cs typeface="SunAntwerpen Light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6E6E7"/>
          </a:solidFill>
        </a:fill>
      </a:tcStyle>
    </a:wholeTbl>
    <a:band1H>
      <a:tcTxStyle/>
      <a:tcStyle>
        <a:tcBdr/>
        <a:fill>
          <a:solidFill>
            <a:srgbClr val="EDCACC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EDCACC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SunAntwerpen Light"/>
          <a:ea typeface="SunAntwerpen Light"/>
          <a:cs typeface="SunAntwerpen Light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SunAntwerpen Light"/>
          <a:ea typeface="SunAntwerpen Light"/>
          <a:cs typeface="SunAntwerpen Light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SunAntwerpen Light"/>
          <a:ea typeface="SunAntwerpen Light"/>
          <a:cs typeface="SunAntwerpen Light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SunAntwerpen Light"/>
          <a:ea typeface="SunAntwerpen Light"/>
          <a:cs typeface="SunAntwerpen Light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4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7" name="Google Shape;100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8" name="Google Shape;100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4" name="Google Shape;1014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5" name="Google Shape;101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0" name="Google Shape;1020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1" name="Google Shape;102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26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7" name="Google Shape;102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Google Shape;1032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3" name="Google Shape;103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zonder beeld">
  <p:cSld name="Titel zonder beeld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7"/>
          <p:cNvSpPr/>
          <p:nvPr/>
        </p:nvSpPr>
        <p:spPr>
          <a:xfrm>
            <a:off x="586540" y="583531"/>
            <a:ext cx="11018920" cy="575096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" name="Google Shape;16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47273" y="2078705"/>
            <a:ext cx="2939628" cy="2939628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7"/>
          <p:cNvSpPr txBox="1">
            <a:spLocks noGrp="1"/>
          </p:cNvSpPr>
          <p:nvPr>
            <p:ph type="title"/>
          </p:nvPr>
        </p:nvSpPr>
        <p:spPr>
          <a:xfrm>
            <a:off x="5141015" y="2637378"/>
            <a:ext cx="5910232" cy="1338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7"/>
          <p:cNvSpPr txBox="1">
            <a:spLocks noGrp="1"/>
          </p:cNvSpPr>
          <p:nvPr>
            <p:ph type="body" idx="1"/>
          </p:nvPr>
        </p:nvSpPr>
        <p:spPr>
          <a:xfrm>
            <a:off x="4554750" y="2130882"/>
            <a:ext cx="18000" cy="283527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" name="Google Shape;19;p7"/>
          <p:cNvSpPr txBox="1">
            <a:spLocks noGrp="1"/>
          </p:cNvSpPr>
          <p:nvPr>
            <p:ph type="body" idx="2"/>
          </p:nvPr>
        </p:nvSpPr>
        <p:spPr>
          <a:xfrm>
            <a:off x="5141410" y="3975706"/>
            <a:ext cx="5932631" cy="448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ussentitel met video">
  <p:cSld name="Tussentitel met video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6"/>
          <p:cNvSpPr txBox="1">
            <a:spLocks noGrp="1"/>
          </p:cNvSpPr>
          <p:nvPr>
            <p:ph type="body" idx="1"/>
          </p:nvPr>
        </p:nvSpPr>
        <p:spPr>
          <a:xfrm>
            <a:off x="0" y="1714500"/>
            <a:ext cx="12191999" cy="51434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title"/>
          </p:nvPr>
        </p:nvSpPr>
        <p:spPr>
          <a:xfrm>
            <a:off x="571501" y="4663536"/>
            <a:ext cx="11048999" cy="11565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body" idx="2"/>
          </p:nvPr>
        </p:nvSpPr>
        <p:spPr>
          <a:xfrm>
            <a:off x="571501" y="5837716"/>
            <a:ext cx="11048999" cy="448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16"/>
          <p:cNvSpPr>
            <a:spLocks noGrp="1"/>
          </p:cNvSpPr>
          <p:nvPr>
            <p:ph type="media" idx="3"/>
          </p:nvPr>
        </p:nvSpPr>
        <p:spPr>
          <a:xfrm>
            <a:off x="571500" y="571500"/>
            <a:ext cx="11049000" cy="4092036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ussentitel zonder beeld">
  <p:cSld name="Tussentitel zonder beeld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>
            <a:spLocks noGrp="1"/>
          </p:cNvSpPr>
          <p:nvPr>
            <p:ph type="body" idx="1"/>
          </p:nvPr>
        </p:nvSpPr>
        <p:spPr>
          <a:xfrm>
            <a:off x="0" y="1714500"/>
            <a:ext cx="12191999" cy="51434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title"/>
          </p:nvPr>
        </p:nvSpPr>
        <p:spPr>
          <a:xfrm>
            <a:off x="2602833" y="2693518"/>
            <a:ext cx="6986336" cy="11565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body" idx="2"/>
          </p:nvPr>
        </p:nvSpPr>
        <p:spPr>
          <a:xfrm>
            <a:off x="2602833" y="4758752"/>
            <a:ext cx="6986336" cy="448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body" idx="3"/>
          </p:nvPr>
        </p:nvSpPr>
        <p:spPr>
          <a:xfrm rot="5400000">
            <a:off x="6087000" y="3057073"/>
            <a:ext cx="18000" cy="283527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Agendaslides">
  <p:cSld name="Agendaslides">
    <p:bg>
      <p:bgPr>
        <a:solidFill>
          <a:schemeClr val="dk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8"/>
          <p:cNvSpPr txBox="1"/>
          <p:nvPr/>
        </p:nvSpPr>
        <p:spPr>
          <a:xfrm>
            <a:off x="1220299" y="2705726"/>
            <a:ext cx="9751402" cy="1446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8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Agendaslide</a:t>
            </a:r>
            <a:endParaRPr sz="88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enda zonder beeld">
  <p:cSld name="Agenda zonder beeld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9"/>
          <p:cNvSpPr/>
          <p:nvPr/>
        </p:nvSpPr>
        <p:spPr>
          <a:xfrm>
            <a:off x="2796363" y="0"/>
            <a:ext cx="2224327" cy="685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2F2F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19"/>
          <p:cNvSpPr txBox="1">
            <a:spLocks noGrp="1"/>
          </p:cNvSpPr>
          <p:nvPr>
            <p:ph type="body" idx="1"/>
          </p:nvPr>
        </p:nvSpPr>
        <p:spPr>
          <a:xfrm>
            <a:off x="5337588" y="763902"/>
            <a:ext cx="6282912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4" name="Google Shape;84;p19"/>
          <p:cNvSpPr txBox="1">
            <a:spLocks noGrp="1"/>
          </p:cNvSpPr>
          <p:nvPr>
            <p:ph type="body" idx="2"/>
          </p:nvPr>
        </p:nvSpPr>
        <p:spPr>
          <a:xfrm>
            <a:off x="5337588" y="1696887"/>
            <a:ext cx="6282912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19"/>
          <p:cNvSpPr txBox="1">
            <a:spLocks noGrp="1"/>
          </p:cNvSpPr>
          <p:nvPr>
            <p:ph type="body" idx="3"/>
          </p:nvPr>
        </p:nvSpPr>
        <p:spPr>
          <a:xfrm>
            <a:off x="5337588" y="2629872"/>
            <a:ext cx="6282912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6" name="Google Shape;86;p19"/>
          <p:cNvSpPr txBox="1">
            <a:spLocks noGrp="1"/>
          </p:cNvSpPr>
          <p:nvPr>
            <p:ph type="body" idx="4"/>
          </p:nvPr>
        </p:nvSpPr>
        <p:spPr>
          <a:xfrm>
            <a:off x="5337588" y="3562857"/>
            <a:ext cx="6282912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19"/>
          <p:cNvSpPr txBox="1">
            <a:spLocks noGrp="1"/>
          </p:cNvSpPr>
          <p:nvPr>
            <p:ph type="body" idx="5"/>
          </p:nvPr>
        </p:nvSpPr>
        <p:spPr>
          <a:xfrm>
            <a:off x="5337588" y="4495842"/>
            <a:ext cx="6282912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9"/>
          <p:cNvSpPr txBox="1">
            <a:spLocks noGrp="1"/>
          </p:cNvSpPr>
          <p:nvPr>
            <p:ph type="body" idx="6"/>
          </p:nvPr>
        </p:nvSpPr>
        <p:spPr>
          <a:xfrm>
            <a:off x="5337588" y="5428827"/>
            <a:ext cx="6282912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9" name="Google Shape;89;p19"/>
          <p:cNvSpPr txBox="1">
            <a:spLocks noGrp="1"/>
          </p:cNvSpPr>
          <p:nvPr>
            <p:ph type="body" idx="7"/>
          </p:nvPr>
        </p:nvSpPr>
        <p:spPr>
          <a:xfrm>
            <a:off x="4097228" y="792901"/>
            <a:ext cx="1105742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4400"/>
              <a:buNone/>
              <a:defRPr sz="44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0" name="Google Shape;90;p19"/>
          <p:cNvSpPr txBox="1">
            <a:spLocks noGrp="1"/>
          </p:cNvSpPr>
          <p:nvPr>
            <p:ph type="body" idx="8"/>
          </p:nvPr>
        </p:nvSpPr>
        <p:spPr>
          <a:xfrm>
            <a:off x="4097228" y="1760685"/>
            <a:ext cx="1105742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4400"/>
              <a:buNone/>
              <a:defRPr sz="44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1" name="Google Shape;91;p19"/>
          <p:cNvSpPr txBox="1">
            <a:spLocks noGrp="1"/>
          </p:cNvSpPr>
          <p:nvPr>
            <p:ph type="body" idx="9"/>
          </p:nvPr>
        </p:nvSpPr>
        <p:spPr>
          <a:xfrm>
            <a:off x="4097228" y="2708483"/>
            <a:ext cx="1105742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4400"/>
              <a:buNone/>
              <a:defRPr sz="44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2" name="Google Shape;92;p19"/>
          <p:cNvSpPr txBox="1">
            <a:spLocks noGrp="1"/>
          </p:cNvSpPr>
          <p:nvPr>
            <p:ph type="body" idx="13"/>
          </p:nvPr>
        </p:nvSpPr>
        <p:spPr>
          <a:xfrm>
            <a:off x="4097228" y="3628155"/>
            <a:ext cx="1105742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4400"/>
              <a:buNone/>
              <a:defRPr sz="44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3" name="Google Shape;93;p19"/>
          <p:cNvSpPr txBox="1">
            <a:spLocks noGrp="1"/>
          </p:cNvSpPr>
          <p:nvPr>
            <p:ph type="body" idx="14"/>
          </p:nvPr>
        </p:nvSpPr>
        <p:spPr>
          <a:xfrm>
            <a:off x="4097228" y="4559640"/>
            <a:ext cx="1105742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4400"/>
              <a:buNone/>
              <a:defRPr sz="44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4" name="Google Shape;94;p19"/>
          <p:cNvSpPr txBox="1">
            <a:spLocks noGrp="1"/>
          </p:cNvSpPr>
          <p:nvPr>
            <p:ph type="body" idx="15"/>
          </p:nvPr>
        </p:nvSpPr>
        <p:spPr>
          <a:xfrm>
            <a:off x="4097228" y="5491125"/>
            <a:ext cx="1105742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4400"/>
              <a:buNone/>
              <a:defRPr sz="44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5" name="Google Shape;95;p19"/>
          <p:cNvSpPr txBox="1">
            <a:spLocks noGrp="1"/>
          </p:cNvSpPr>
          <p:nvPr>
            <p:ph type="body" idx="16"/>
          </p:nvPr>
        </p:nvSpPr>
        <p:spPr>
          <a:xfrm>
            <a:off x="571500" y="571882"/>
            <a:ext cx="2787162" cy="17289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6" name="Google Shape;96;p19"/>
          <p:cNvSpPr txBox="1">
            <a:spLocks noGrp="1"/>
          </p:cNvSpPr>
          <p:nvPr>
            <p:ph type="title"/>
          </p:nvPr>
        </p:nvSpPr>
        <p:spPr>
          <a:xfrm>
            <a:off x="852918" y="1131396"/>
            <a:ext cx="2224327" cy="633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2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2" fill="hold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2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2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2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enda met beeld">
  <p:cSld name="Agenda met beeld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"/>
          <p:cNvSpPr>
            <a:spLocks noGrp="1"/>
          </p:cNvSpPr>
          <p:nvPr>
            <p:ph type="pic" idx="2"/>
          </p:nvPr>
        </p:nvSpPr>
        <p:spPr>
          <a:xfrm>
            <a:off x="1676400" y="0"/>
            <a:ext cx="3314700" cy="6858000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99" name="Google Shape;99;p20"/>
          <p:cNvSpPr txBox="1">
            <a:spLocks noGrp="1"/>
          </p:cNvSpPr>
          <p:nvPr>
            <p:ph type="body" idx="1"/>
          </p:nvPr>
        </p:nvSpPr>
        <p:spPr>
          <a:xfrm>
            <a:off x="5337588" y="763902"/>
            <a:ext cx="6282912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0" name="Google Shape;100;p20"/>
          <p:cNvSpPr txBox="1">
            <a:spLocks noGrp="1"/>
          </p:cNvSpPr>
          <p:nvPr>
            <p:ph type="body" idx="3"/>
          </p:nvPr>
        </p:nvSpPr>
        <p:spPr>
          <a:xfrm>
            <a:off x="5337588" y="1696887"/>
            <a:ext cx="6282912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1" name="Google Shape;101;p20"/>
          <p:cNvSpPr txBox="1">
            <a:spLocks noGrp="1"/>
          </p:cNvSpPr>
          <p:nvPr>
            <p:ph type="body" idx="4"/>
          </p:nvPr>
        </p:nvSpPr>
        <p:spPr>
          <a:xfrm>
            <a:off x="5337588" y="2629872"/>
            <a:ext cx="6282912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2" name="Google Shape;102;p20"/>
          <p:cNvSpPr txBox="1">
            <a:spLocks noGrp="1"/>
          </p:cNvSpPr>
          <p:nvPr>
            <p:ph type="body" idx="5"/>
          </p:nvPr>
        </p:nvSpPr>
        <p:spPr>
          <a:xfrm>
            <a:off x="5337588" y="3562857"/>
            <a:ext cx="6282912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3" name="Google Shape;103;p20"/>
          <p:cNvSpPr txBox="1">
            <a:spLocks noGrp="1"/>
          </p:cNvSpPr>
          <p:nvPr>
            <p:ph type="body" idx="6"/>
          </p:nvPr>
        </p:nvSpPr>
        <p:spPr>
          <a:xfrm>
            <a:off x="5337588" y="4495842"/>
            <a:ext cx="6282912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4" name="Google Shape;104;p20"/>
          <p:cNvSpPr txBox="1">
            <a:spLocks noGrp="1"/>
          </p:cNvSpPr>
          <p:nvPr>
            <p:ph type="body" idx="7"/>
          </p:nvPr>
        </p:nvSpPr>
        <p:spPr>
          <a:xfrm>
            <a:off x="5337588" y="5428827"/>
            <a:ext cx="6282912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5" name="Google Shape;105;p20"/>
          <p:cNvSpPr txBox="1">
            <a:spLocks noGrp="1"/>
          </p:cNvSpPr>
          <p:nvPr>
            <p:ph type="body" idx="8"/>
          </p:nvPr>
        </p:nvSpPr>
        <p:spPr>
          <a:xfrm>
            <a:off x="571500" y="571882"/>
            <a:ext cx="2787162" cy="17289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6" name="Google Shape;106;p20"/>
          <p:cNvSpPr txBox="1">
            <a:spLocks noGrp="1"/>
          </p:cNvSpPr>
          <p:nvPr>
            <p:ph type="title"/>
          </p:nvPr>
        </p:nvSpPr>
        <p:spPr>
          <a:xfrm>
            <a:off x="852918" y="1131396"/>
            <a:ext cx="2224327" cy="633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20"/>
          <p:cNvSpPr txBox="1">
            <a:spLocks noGrp="1"/>
          </p:cNvSpPr>
          <p:nvPr>
            <p:ph type="body" idx="9"/>
          </p:nvPr>
        </p:nvSpPr>
        <p:spPr>
          <a:xfrm>
            <a:off x="4097228" y="792901"/>
            <a:ext cx="1105742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4400"/>
              <a:buNone/>
              <a:defRPr sz="44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8" name="Google Shape;108;p20"/>
          <p:cNvSpPr txBox="1">
            <a:spLocks noGrp="1"/>
          </p:cNvSpPr>
          <p:nvPr>
            <p:ph type="body" idx="13"/>
          </p:nvPr>
        </p:nvSpPr>
        <p:spPr>
          <a:xfrm>
            <a:off x="4097228" y="1760685"/>
            <a:ext cx="1105742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4400"/>
              <a:buNone/>
              <a:defRPr sz="44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9" name="Google Shape;109;p20"/>
          <p:cNvSpPr txBox="1">
            <a:spLocks noGrp="1"/>
          </p:cNvSpPr>
          <p:nvPr>
            <p:ph type="body" idx="14"/>
          </p:nvPr>
        </p:nvSpPr>
        <p:spPr>
          <a:xfrm>
            <a:off x="4097228" y="2708483"/>
            <a:ext cx="1105742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4400"/>
              <a:buNone/>
              <a:defRPr sz="44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0" name="Google Shape;110;p20"/>
          <p:cNvSpPr txBox="1">
            <a:spLocks noGrp="1"/>
          </p:cNvSpPr>
          <p:nvPr>
            <p:ph type="body" idx="15"/>
          </p:nvPr>
        </p:nvSpPr>
        <p:spPr>
          <a:xfrm>
            <a:off x="4097228" y="3628155"/>
            <a:ext cx="1105742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4400"/>
              <a:buNone/>
              <a:defRPr sz="44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1" name="Google Shape;111;p20"/>
          <p:cNvSpPr txBox="1">
            <a:spLocks noGrp="1"/>
          </p:cNvSpPr>
          <p:nvPr>
            <p:ph type="body" idx="16"/>
          </p:nvPr>
        </p:nvSpPr>
        <p:spPr>
          <a:xfrm>
            <a:off x="4097228" y="4559640"/>
            <a:ext cx="1105742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4400"/>
              <a:buNone/>
              <a:defRPr sz="44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2" name="Google Shape;112;p20"/>
          <p:cNvSpPr txBox="1">
            <a:spLocks noGrp="1"/>
          </p:cNvSpPr>
          <p:nvPr>
            <p:ph type="body" idx="17"/>
          </p:nvPr>
        </p:nvSpPr>
        <p:spPr>
          <a:xfrm>
            <a:off x="4097228" y="5491125"/>
            <a:ext cx="1105742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4400"/>
              <a:buNone/>
              <a:defRPr sz="44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2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2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2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slides">
  <p:cSld name="Contentslides">
    <p:bg>
      <p:bgPr>
        <a:solidFill>
          <a:schemeClr val="dk1"/>
        </a:solidFill>
        <a:effectLst/>
      </p:bgPr>
    </p:bg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1"/>
          <p:cNvSpPr txBox="1"/>
          <p:nvPr/>
        </p:nvSpPr>
        <p:spPr>
          <a:xfrm>
            <a:off x="1220299" y="2178188"/>
            <a:ext cx="9751402" cy="1446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8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Contentslides</a:t>
            </a:r>
            <a:endParaRPr sz="88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21"/>
          <p:cNvSpPr txBox="1"/>
          <p:nvPr/>
        </p:nvSpPr>
        <p:spPr>
          <a:xfrm>
            <a:off x="1220299" y="3497052"/>
            <a:ext cx="9751402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72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titel, tekst en beeld</a:t>
            </a:r>
            <a:endParaRPr sz="72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met tekst - versie 1">
  <p:cSld name="Titel met tekst - versie 1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2"/>
          <p:cNvSpPr txBox="1">
            <a:spLocks noGrp="1"/>
          </p:cNvSpPr>
          <p:nvPr>
            <p:ph type="body" idx="1"/>
          </p:nvPr>
        </p:nvSpPr>
        <p:spPr>
          <a:xfrm>
            <a:off x="0" y="1714500"/>
            <a:ext cx="38862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8" name="Google Shape;118;p22"/>
          <p:cNvSpPr txBox="1">
            <a:spLocks noGrp="1"/>
          </p:cNvSpPr>
          <p:nvPr>
            <p:ph type="body" idx="2"/>
          </p:nvPr>
        </p:nvSpPr>
        <p:spPr>
          <a:xfrm>
            <a:off x="1676400" y="2286000"/>
            <a:ext cx="9944100" cy="40005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9" name="Google Shape;119;p22"/>
          <p:cNvSpPr txBox="1">
            <a:spLocks noGrp="1"/>
          </p:cNvSpPr>
          <p:nvPr>
            <p:ph type="title"/>
          </p:nvPr>
        </p:nvSpPr>
        <p:spPr>
          <a:xfrm>
            <a:off x="571500" y="795743"/>
            <a:ext cx="11049000" cy="633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22"/>
          <p:cNvSpPr txBox="1">
            <a:spLocks noGrp="1"/>
          </p:cNvSpPr>
          <p:nvPr>
            <p:ph type="body" idx="3"/>
          </p:nvPr>
        </p:nvSpPr>
        <p:spPr>
          <a:xfrm>
            <a:off x="2001838" y="2679405"/>
            <a:ext cx="9293225" cy="32005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1" name="Google Shape;121;p22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22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2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met tekst - versie 2">
  <p:cSld name="Titel met tekst - versie 2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3"/>
          <p:cNvSpPr txBox="1">
            <a:spLocks noGrp="1"/>
          </p:cNvSpPr>
          <p:nvPr>
            <p:ph type="body" idx="1"/>
          </p:nvPr>
        </p:nvSpPr>
        <p:spPr>
          <a:xfrm>
            <a:off x="571500" y="0"/>
            <a:ext cx="33147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5" name="Google Shape;125;p23"/>
          <p:cNvSpPr txBox="1">
            <a:spLocks noGrp="1"/>
          </p:cNvSpPr>
          <p:nvPr>
            <p:ph type="body" idx="2"/>
          </p:nvPr>
        </p:nvSpPr>
        <p:spPr>
          <a:xfrm>
            <a:off x="1676400" y="571500"/>
            <a:ext cx="9944100" cy="5715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6" name="Google Shape;126;p23"/>
          <p:cNvSpPr txBox="1">
            <a:spLocks noGrp="1"/>
          </p:cNvSpPr>
          <p:nvPr>
            <p:ph type="title"/>
          </p:nvPr>
        </p:nvSpPr>
        <p:spPr>
          <a:xfrm>
            <a:off x="2001838" y="795743"/>
            <a:ext cx="9293225" cy="633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23"/>
          <p:cNvSpPr txBox="1">
            <a:spLocks noGrp="1"/>
          </p:cNvSpPr>
          <p:nvPr>
            <p:ph type="body" idx="3"/>
          </p:nvPr>
        </p:nvSpPr>
        <p:spPr>
          <a:xfrm>
            <a:off x="2001838" y="1714500"/>
            <a:ext cx="9293225" cy="4165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8" name="Google Shape;128;p23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23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2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met tekst - versie 3">
  <p:cSld name="Titel met tekst - versie 3"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4"/>
          <p:cNvSpPr txBox="1">
            <a:spLocks noGrp="1"/>
          </p:cNvSpPr>
          <p:nvPr>
            <p:ph type="body" idx="1"/>
          </p:nvPr>
        </p:nvSpPr>
        <p:spPr>
          <a:xfrm>
            <a:off x="1676400" y="0"/>
            <a:ext cx="33147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2" name="Google Shape;132;p24"/>
          <p:cNvSpPr txBox="1">
            <a:spLocks noGrp="1"/>
          </p:cNvSpPr>
          <p:nvPr>
            <p:ph type="body" idx="2"/>
          </p:nvPr>
        </p:nvSpPr>
        <p:spPr>
          <a:xfrm>
            <a:off x="571500" y="571500"/>
            <a:ext cx="11049000" cy="5715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3" name="Google Shape;133;p24"/>
          <p:cNvSpPr txBox="1">
            <a:spLocks noGrp="1"/>
          </p:cNvSpPr>
          <p:nvPr>
            <p:ph type="title"/>
          </p:nvPr>
        </p:nvSpPr>
        <p:spPr>
          <a:xfrm>
            <a:off x="969258" y="795743"/>
            <a:ext cx="10325806" cy="633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24"/>
          <p:cNvSpPr txBox="1">
            <a:spLocks noGrp="1"/>
          </p:cNvSpPr>
          <p:nvPr>
            <p:ph type="body" idx="3"/>
          </p:nvPr>
        </p:nvSpPr>
        <p:spPr>
          <a:xfrm>
            <a:off x="969258" y="1714500"/>
            <a:ext cx="10325806" cy="4165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5" name="Google Shape;135;p24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24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2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met tekst - versie 4">
  <p:cSld name="Titel met tekst - versie 4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5"/>
          <p:cNvSpPr txBox="1">
            <a:spLocks noGrp="1"/>
          </p:cNvSpPr>
          <p:nvPr>
            <p:ph type="body" idx="1"/>
          </p:nvPr>
        </p:nvSpPr>
        <p:spPr>
          <a:xfrm>
            <a:off x="571500" y="571500"/>
            <a:ext cx="11049000" cy="5715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9" name="Google Shape;139;p25"/>
          <p:cNvSpPr txBox="1">
            <a:spLocks noGrp="1"/>
          </p:cNvSpPr>
          <p:nvPr>
            <p:ph type="title"/>
          </p:nvPr>
        </p:nvSpPr>
        <p:spPr>
          <a:xfrm>
            <a:off x="969258" y="795743"/>
            <a:ext cx="10325806" cy="633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25"/>
          <p:cNvSpPr txBox="1">
            <a:spLocks noGrp="1"/>
          </p:cNvSpPr>
          <p:nvPr>
            <p:ph type="body" idx="2"/>
          </p:nvPr>
        </p:nvSpPr>
        <p:spPr>
          <a:xfrm>
            <a:off x="969258" y="1714500"/>
            <a:ext cx="10325806" cy="4165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1" name="Google Shape;141;p25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25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eeg" type="blank">
  <p:cSld name="BLANK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8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8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met tekst - versie 5">
  <p:cSld name="Titel met tekst - versie 5"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6"/>
          <p:cNvSpPr txBox="1">
            <a:spLocks noGrp="1"/>
          </p:cNvSpPr>
          <p:nvPr>
            <p:ph type="title"/>
          </p:nvPr>
        </p:nvSpPr>
        <p:spPr>
          <a:xfrm>
            <a:off x="571500" y="795743"/>
            <a:ext cx="11049000" cy="63325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p26"/>
          <p:cNvSpPr txBox="1">
            <a:spLocks noGrp="1"/>
          </p:cNvSpPr>
          <p:nvPr>
            <p:ph type="body" idx="1"/>
          </p:nvPr>
        </p:nvSpPr>
        <p:spPr>
          <a:xfrm>
            <a:off x="571500" y="1714500"/>
            <a:ext cx="110490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6" name="Google Shape;146;p26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7" name="Google Shape;147;p26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met tekst in twee kolommen - versie 1">
  <p:cSld name="Titel met tekst in twee kolommen - versie 1"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7"/>
          <p:cNvSpPr txBox="1">
            <a:spLocks noGrp="1"/>
          </p:cNvSpPr>
          <p:nvPr>
            <p:ph type="title"/>
          </p:nvPr>
        </p:nvSpPr>
        <p:spPr>
          <a:xfrm>
            <a:off x="571500" y="795743"/>
            <a:ext cx="11049000" cy="63325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0" name="Google Shape;150;p27"/>
          <p:cNvSpPr txBox="1">
            <a:spLocks noGrp="1"/>
          </p:cNvSpPr>
          <p:nvPr>
            <p:ph type="body" idx="1"/>
          </p:nvPr>
        </p:nvSpPr>
        <p:spPr>
          <a:xfrm>
            <a:off x="571500" y="1714500"/>
            <a:ext cx="110490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1" name="Google Shape;151;p27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2" name="Google Shape;152;p27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met tekst in twee kolommen - versie 2">
  <p:cSld name="Titel met tekst in twee kolommen - versie 2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8"/>
          <p:cNvSpPr txBox="1">
            <a:spLocks noGrp="1"/>
          </p:cNvSpPr>
          <p:nvPr>
            <p:ph type="body" idx="1"/>
          </p:nvPr>
        </p:nvSpPr>
        <p:spPr>
          <a:xfrm>
            <a:off x="1676400" y="0"/>
            <a:ext cx="33147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5" name="Google Shape;155;p28"/>
          <p:cNvSpPr txBox="1">
            <a:spLocks noGrp="1"/>
          </p:cNvSpPr>
          <p:nvPr>
            <p:ph type="body" idx="2"/>
          </p:nvPr>
        </p:nvSpPr>
        <p:spPr>
          <a:xfrm>
            <a:off x="571500" y="571500"/>
            <a:ext cx="11049000" cy="5715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6" name="Google Shape;156;p28"/>
          <p:cNvSpPr txBox="1">
            <a:spLocks noGrp="1"/>
          </p:cNvSpPr>
          <p:nvPr>
            <p:ph type="title"/>
          </p:nvPr>
        </p:nvSpPr>
        <p:spPr>
          <a:xfrm>
            <a:off x="969258" y="795743"/>
            <a:ext cx="10325806" cy="633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28"/>
          <p:cNvSpPr txBox="1">
            <a:spLocks noGrp="1"/>
          </p:cNvSpPr>
          <p:nvPr>
            <p:ph type="body" idx="3"/>
          </p:nvPr>
        </p:nvSpPr>
        <p:spPr>
          <a:xfrm>
            <a:off x="969258" y="1714500"/>
            <a:ext cx="10325806" cy="4165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8" name="Google Shape;158;p28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9" name="Google Shape;159;p28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2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+ tekst + beeld">
  <p:cSld name="Titel + tekst + beeld"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9"/>
          <p:cNvSpPr txBox="1">
            <a:spLocks noGrp="1"/>
          </p:cNvSpPr>
          <p:nvPr>
            <p:ph type="body" idx="1"/>
          </p:nvPr>
        </p:nvSpPr>
        <p:spPr>
          <a:xfrm>
            <a:off x="1676400" y="1430494"/>
            <a:ext cx="6629400" cy="5427505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2" name="Google Shape;162;p29"/>
          <p:cNvSpPr txBox="1">
            <a:spLocks noGrp="1"/>
          </p:cNvSpPr>
          <p:nvPr>
            <p:ph type="body" idx="2"/>
          </p:nvPr>
        </p:nvSpPr>
        <p:spPr>
          <a:xfrm>
            <a:off x="571500" y="571881"/>
            <a:ext cx="4419600" cy="171722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3" name="Google Shape;163;p29"/>
          <p:cNvSpPr txBox="1">
            <a:spLocks noGrp="1"/>
          </p:cNvSpPr>
          <p:nvPr>
            <p:ph type="title"/>
          </p:nvPr>
        </p:nvSpPr>
        <p:spPr>
          <a:xfrm>
            <a:off x="821094" y="852197"/>
            <a:ext cx="3920414" cy="11565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4" name="Google Shape;164;p29"/>
          <p:cNvSpPr>
            <a:spLocks noGrp="1"/>
          </p:cNvSpPr>
          <p:nvPr>
            <p:ph type="pic" idx="3"/>
          </p:nvPr>
        </p:nvSpPr>
        <p:spPr>
          <a:xfrm>
            <a:off x="7200900" y="571500"/>
            <a:ext cx="4419600" cy="5714998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65" name="Google Shape;165;p29"/>
          <p:cNvSpPr txBox="1">
            <a:spLocks noGrp="1"/>
          </p:cNvSpPr>
          <p:nvPr>
            <p:ph type="body" idx="4"/>
          </p:nvPr>
        </p:nvSpPr>
        <p:spPr>
          <a:xfrm>
            <a:off x="2257425" y="2613025"/>
            <a:ext cx="4367213" cy="3673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6" name="Google Shape;166;p29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7" name="Google Shape;167;p29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  <p:sp>
        <p:nvSpPr>
          <p:cNvPr id="168" name="Google Shape;168;p29"/>
          <p:cNvSpPr txBox="1">
            <a:spLocks noGrp="1"/>
          </p:cNvSpPr>
          <p:nvPr>
            <p:ph type="body" idx="5"/>
          </p:nvPr>
        </p:nvSpPr>
        <p:spPr>
          <a:xfrm>
            <a:off x="7200898" y="6289968"/>
            <a:ext cx="4419601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50"/>
              <a:buNone/>
              <a:defRPr sz="105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eeld + titel + tekst - versie 1">
  <p:cSld name="Beeld + titel + tekst - versie 1"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0"/>
          <p:cNvSpPr>
            <a:spLocks noGrp="1"/>
          </p:cNvSpPr>
          <p:nvPr>
            <p:ph type="pic" idx="2"/>
          </p:nvPr>
        </p:nvSpPr>
        <p:spPr>
          <a:xfrm>
            <a:off x="1676399" y="1714500"/>
            <a:ext cx="5524501" cy="4571998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71" name="Google Shape;171;p30"/>
          <p:cNvSpPr txBox="1">
            <a:spLocks noGrp="1"/>
          </p:cNvSpPr>
          <p:nvPr>
            <p:ph type="body" idx="1"/>
          </p:nvPr>
        </p:nvSpPr>
        <p:spPr>
          <a:xfrm>
            <a:off x="571500" y="571882"/>
            <a:ext cx="4979504" cy="17247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2" name="Google Shape;172;p30"/>
          <p:cNvSpPr txBox="1">
            <a:spLocks noGrp="1"/>
          </p:cNvSpPr>
          <p:nvPr>
            <p:ph type="body" idx="3"/>
          </p:nvPr>
        </p:nvSpPr>
        <p:spPr>
          <a:xfrm>
            <a:off x="7748016" y="1714500"/>
            <a:ext cx="3872484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3" name="Google Shape;173;p30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4" name="Google Shape;174;p30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  <p:sp>
        <p:nvSpPr>
          <p:cNvPr id="175" name="Google Shape;175;p30"/>
          <p:cNvSpPr txBox="1">
            <a:spLocks noGrp="1"/>
          </p:cNvSpPr>
          <p:nvPr>
            <p:ph type="body" idx="4"/>
          </p:nvPr>
        </p:nvSpPr>
        <p:spPr>
          <a:xfrm>
            <a:off x="1676401" y="6289968"/>
            <a:ext cx="5524500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50"/>
              <a:buNone/>
              <a:defRPr sz="105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6" name="Google Shape;176;p30"/>
          <p:cNvSpPr txBox="1">
            <a:spLocks noGrp="1"/>
          </p:cNvSpPr>
          <p:nvPr>
            <p:ph type="title"/>
          </p:nvPr>
        </p:nvSpPr>
        <p:spPr>
          <a:xfrm>
            <a:off x="1045112" y="889010"/>
            <a:ext cx="4018875" cy="1079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eeld + titel + tekst - versie 2">
  <p:cSld name="Beeld + titel + tekst - versie 2"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1"/>
          <p:cNvSpPr txBox="1">
            <a:spLocks noGrp="1"/>
          </p:cNvSpPr>
          <p:nvPr>
            <p:ph type="body" idx="1"/>
          </p:nvPr>
        </p:nvSpPr>
        <p:spPr>
          <a:xfrm>
            <a:off x="0" y="571500"/>
            <a:ext cx="6096000" cy="6286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9" name="Google Shape;179;p31"/>
          <p:cNvSpPr>
            <a:spLocks noGrp="1"/>
          </p:cNvSpPr>
          <p:nvPr>
            <p:ph type="pic" idx="2"/>
          </p:nvPr>
        </p:nvSpPr>
        <p:spPr>
          <a:xfrm>
            <a:off x="571499" y="1087419"/>
            <a:ext cx="6096000" cy="4692022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80" name="Google Shape;180;p31"/>
          <p:cNvSpPr txBox="1">
            <a:spLocks noGrp="1"/>
          </p:cNvSpPr>
          <p:nvPr>
            <p:ph type="title"/>
          </p:nvPr>
        </p:nvSpPr>
        <p:spPr>
          <a:xfrm>
            <a:off x="7200900" y="571501"/>
            <a:ext cx="4419602" cy="12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1" name="Google Shape;181;p31"/>
          <p:cNvSpPr txBox="1">
            <a:spLocks noGrp="1"/>
          </p:cNvSpPr>
          <p:nvPr>
            <p:ph type="body" idx="3"/>
          </p:nvPr>
        </p:nvSpPr>
        <p:spPr>
          <a:xfrm>
            <a:off x="7204542" y="1998921"/>
            <a:ext cx="4415959" cy="42875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2" name="Google Shape;182;p31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3" name="Google Shape;183;p31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  <p:sp>
        <p:nvSpPr>
          <p:cNvPr id="184" name="Google Shape;184;p31"/>
          <p:cNvSpPr txBox="1">
            <a:spLocks noGrp="1"/>
          </p:cNvSpPr>
          <p:nvPr>
            <p:ph type="body" idx="4"/>
          </p:nvPr>
        </p:nvSpPr>
        <p:spPr>
          <a:xfrm>
            <a:off x="571499" y="5782707"/>
            <a:ext cx="6096000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8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" presetClass="entr" presetSubtype="2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eeld + titel + tekst - versie 3">
  <p:cSld name="Beeld + titel + tekst - versie 3"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32"/>
          <p:cNvSpPr txBox="1">
            <a:spLocks noGrp="1"/>
          </p:cNvSpPr>
          <p:nvPr>
            <p:ph type="body" idx="1"/>
          </p:nvPr>
        </p:nvSpPr>
        <p:spPr>
          <a:xfrm>
            <a:off x="4991100" y="2322095"/>
            <a:ext cx="7200900" cy="45359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7" name="Google Shape;187;p32"/>
          <p:cNvSpPr>
            <a:spLocks noGrp="1"/>
          </p:cNvSpPr>
          <p:nvPr>
            <p:ph type="pic" idx="2"/>
          </p:nvPr>
        </p:nvSpPr>
        <p:spPr>
          <a:xfrm>
            <a:off x="571500" y="583531"/>
            <a:ext cx="4991102" cy="5702969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88" name="Google Shape;188;p32"/>
          <p:cNvSpPr txBox="1">
            <a:spLocks noGrp="1"/>
          </p:cNvSpPr>
          <p:nvPr>
            <p:ph type="title"/>
          </p:nvPr>
        </p:nvSpPr>
        <p:spPr>
          <a:xfrm>
            <a:off x="6092412" y="571501"/>
            <a:ext cx="5528087" cy="12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9" name="Google Shape;189;p32"/>
          <p:cNvSpPr txBox="1">
            <a:spLocks noGrp="1"/>
          </p:cNvSpPr>
          <p:nvPr>
            <p:ph type="body" idx="3"/>
          </p:nvPr>
        </p:nvSpPr>
        <p:spPr>
          <a:xfrm>
            <a:off x="6096001" y="2857501"/>
            <a:ext cx="5523530" cy="3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>
                <a:solidFill>
                  <a:schemeClr val="lt1"/>
                </a:solidFill>
              </a:defRPr>
            </a:lvl1pPr>
            <a:lvl2pPr marL="914400" lvl="1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2pPr>
            <a:lvl3pPr marL="1371600" lvl="2" indent="-30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Char char="•"/>
              <a:defRPr>
                <a:solidFill>
                  <a:schemeClr val="lt1"/>
                </a:solidFill>
              </a:defRPr>
            </a:lvl3pPr>
            <a:lvl4pPr marL="1828800" lvl="3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100"/>
              <a:buChar char="•"/>
              <a:defRPr>
                <a:solidFill>
                  <a:schemeClr val="lt1"/>
                </a:solidFill>
              </a:defRPr>
            </a:lvl4pPr>
            <a:lvl5pPr marL="2286000" lvl="4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100"/>
              <a:buChar char="•"/>
              <a:defRPr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0" name="Google Shape;190;p32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1" name="Google Shape;191;p32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  <p:sp>
        <p:nvSpPr>
          <p:cNvPr id="192" name="Google Shape;192;p32"/>
          <p:cNvSpPr txBox="1">
            <a:spLocks noGrp="1"/>
          </p:cNvSpPr>
          <p:nvPr>
            <p:ph type="body" idx="4"/>
          </p:nvPr>
        </p:nvSpPr>
        <p:spPr>
          <a:xfrm>
            <a:off x="571501" y="6289968"/>
            <a:ext cx="4991102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50"/>
              <a:buNone/>
              <a:defRPr sz="105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8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75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eeld + titel + tekst - versie 4">
  <p:cSld name="Beeld + titel + tekst - versie 4"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33"/>
          <p:cNvSpPr txBox="1">
            <a:spLocks noGrp="1"/>
          </p:cNvSpPr>
          <p:nvPr>
            <p:ph type="body" idx="1"/>
          </p:nvPr>
        </p:nvSpPr>
        <p:spPr>
          <a:xfrm>
            <a:off x="6858000" y="0"/>
            <a:ext cx="533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5" name="Google Shape;195;p33"/>
          <p:cNvSpPr>
            <a:spLocks noGrp="1"/>
          </p:cNvSpPr>
          <p:nvPr>
            <p:ph type="pic" idx="2"/>
          </p:nvPr>
        </p:nvSpPr>
        <p:spPr>
          <a:xfrm>
            <a:off x="0" y="583531"/>
            <a:ext cx="4991102" cy="5702969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96" name="Google Shape;196;p33"/>
          <p:cNvSpPr txBox="1">
            <a:spLocks noGrp="1"/>
          </p:cNvSpPr>
          <p:nvPr>
            <p:ph type="body" idx="3"/>
          </p:nvPr>
        </p:nvSpPr>
        <p:spPr>
          <a:xfrm>
            <a:off x="6858000" y="583531"/>
            <a:ext cx="4762500" cy="570296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7" name="Google Shape;197;p33"/>
          <p:cNvSpPr txBox="1">
            <a:spLocks noGrp="1"/>
          </p:cNvSpPr>
          <p:nvPr>
            <p:ph type="title"/>
          </p:nvPr>
        </p:nvSpPr>
        <p:spPr>
          <a:xfrm>
            <a:off x="5542518" y="571501"/>
            <a:ext cx="5539091" cy="12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8" name="Google Shape;198;p33"/>
          <p:cNvSpPr txBox="1">
            <a:spLocks noGrp="1"/>
          </p:cNvSpPr>
          <p:nvPr>
            <p:ph type="body" idx="4"/>
          </p:nvPr>
        </p:nvSpPr>
        <p:spPr>
          <a:xfrm>
            <a:off x="5546558" y="1998921"/>
            <a:ext cx="5534525" cy="42875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9" name="Google Shape;199;p33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0" name="Google Shape;200;p33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  <p:sp>
        <p:nvSpPr>
          <p:cNvPr id="201" name="Google Shape;201;p33"/>
          <p:cNvSpPr txBox="1">
            <a:spLocks noGrp="1"/>
          </p:cNvSpPr>
          <p:nvPr>
            <p:ph type="body" idx="5"/>
          </p:nvPr>
        </p:nvSpPr>
        <p:spPr>
          <a:xfrm>
            <a:off x="0" y="6289968"/>
            <a:ext cx="4991102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6000" tIns="45700" rIns="0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50"/>
              <a:buNone/>
              <a:defRPr sz="105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75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wee beelden + titel + tekst">
  <p:cSld name="Twee beelden + titel + tekst"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34"/>
          <p:cNvSpPr txBox="1">
            <a:spLocks noGrp="1"/>
          </p:cNvSpPr>
          <p:nvPr>
            <p:ph type="body" idx="1"/>
          </p:nvPr>
        </p:nvSpPr>
        <p:spPr>
          <a:xfrm>
            <a:off x="-969" y="0"/>
            <a:ext cx="388716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4" name="Google Shape;204;p34"/>
          <p:cNvSpPr>
            <a:spLocks noGrp="1"/>
          </p:cNvSpPr>
          <p:nvPr>
            <p:ph type="pic" idx="2"/>
          </p:nvPr>
        </p:nvSpPr>
        <p:spPr>
          <a:xfrm>
            <a:off x="571500" y="583532"/>
            <a:ext cx="4419600" cy="2085240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205" name="Google Shape;205;p34"/>
          <p:cNvSpPr txBox="1">
            <a:spLocks noGrp="1"/>
          </p:cNvSpPr>
          <p:nvPr>
            <p:ph type="title"/>
          </p:nvPr>
        </p:nvSpPr>
        <p:spPr>
          <a:xfrm>
            <a:off x="6092412" y="571501"/>
            <a:ext cx="5528087" cy="12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6" name="Google Shape;206;p34"/>
          <p:cNvSpPr>
            <a:spLocks noGrp="1"/>
          </p:cNvSpPr>
          <p:nvPr>
            <p:ph type="pic" idx="3"/>
          </p:nvPr>
        </p:nvSpPr>
        <p:spPr>
          <a:xfrm>
            <a:off x="571500" y="3056021"/>
            <a:ext cx="4419600" cy="3230479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207" name="Google Shape;207;p34"/>
          <p:cNvSpPr txBox="1">
            <a:spLocks noGrp="1"/>
          </p:cNvSpPr>
          <p:nvPr>
            <p:ph type="body" idx="4"/>
          </p:nvPr>
        </p:nvSpPr>
        <p:spPr>
          <a:xfrm>
            <a:off x="6092412" y="1998921"/>
            <a:ext cx="5528089" cy="42875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8" name="Google Shape;208;p34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9" name="Google Shape;209;p34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  <p:sp>
        <p:nvSpPr>
          <p:cNvPr id="210" name="Google Shape;210;p34"/>
          <p:cNvSpPr txBox="1">
            <a:spLocks noGrp="1"/>
          </p:cNvSpPr>
          <p:nvPr>
            <p:ph type="body" idx="5"/>
          </p:nvPr>
        </p:nvSpPr>
        <p:spPr>
          <a:xfrm>
            <a:off x="567912" y="2673205"/>
            <a:ext cx="4423188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1" name="Google Shape;211;p34"/>
          <p:cNvSpPr txBox="1">
            <a:spLocks noGrp="1"/>
          </p:cNvSpPr>
          <p:nvPr>
            <p:ph type="body" idx="6"/>
          </p:nvPr>
        </p:nvSpPr>
        <p:spPr>
          <a:xfrm>
            <a:off x="567912" y="6290178"/>
            <a:ext cx="4423188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8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" presetClass="entr" presetSubtype="8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75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Items">
  <p:cSld name="Items">
    <p:bg>
      <p:bgPr>
        <a:solidFill>
          <a:schemeClr val="dk1"/>
        </a:solidFill>
        <a:effectLst/>
      </p:bgPr>
    </p:bg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35"/>
          <p:cNvSpPr txBox="1"/>
          <p:nvPr/>
        </p:nvSpPr>
        <p:spPr>
          <a:xfrm>
            <a:off x="1220299" y="1351508"/>
            <a:ext cx="9751402" cy="415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8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Items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8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Stappen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8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Tijdslijn</a:t>
            </a:r>
            <a:endParaRPr sz="88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elslides">
  <p:cSld name="Titelslides">
    <p:bg>
      <p:bgPr>
        <a:solidFill>
          <a:schemeClr val="dk1"/>
        </a:solid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"/>
          <p:cNvSpPr txBox="1"/>
          <p:nvPr/>
        </p:nvSpPr>
        <p:spPr>
          <a:xfrm>
            <a:off x="1220299" y="2705726"/>
            <a:ext cx="9751402" cy="1446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8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Titelslides</a:t>
            </a:r>
            <a:endParaRPr sz="88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rie items met pictogrammen - versie 1">
  <p:cSld name="Drie items met pictogrammen - versie 1"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36"/>
          <p:cNvSpPr txBox="1">
            <a:spLocks noGrp="1"/>
          </p:cNvSpPr>
          <p:nvPr>
            <p:ph type="body" idx="1"/>
          </p:nvPr>
        </p:nvSpPr>
        <p:spPr>
          <a:xfrm>
            <a:off x="571500" y="1714500"/>
            <a:ext cx="3314700" cy="45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6" name="Google Shape;216;p36"/>
          <p:cNvSpPr txBox="1">
            <a:spLocks noGrp="1"/>
          </p:cNvSpPr>
          <p:nvPr>
            <p:ph type="body" idx="2"/>
          </p:nvPr>
        </p:nvSpPr>
        <p:spPr>
          <a:xfrm>
            <a:off x="1676400" y="2206488"/>
            <a:ext cx="9944100" cy="337930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7" name="Google Shape;217;p36"/>
          <p:cNvSpPr txBox="1">
            <a:spLocks noGrp="1"/>
          </p:cNvSpPr>
          <p:nvPr>
            <p:ph type="title"/>
          </p:nvPr>
        </p:nvSpPr>
        <p:spPr>
          <a:xfrm>
            <a:off x="571500" y="795743"/>
            <a:ext cx="11049000" cy="633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8" name="Google Shape;218;p36"/>
          <p:cNvSpPr>
            <a:spLocks noGrp="1"/>
          </p:cNvSpPr>
          <p:nvPr>
            <p:ph type="pic" idx="3"/>
          </p:nvPr>
        </p:nvSpPr>
        <p:spPr>
          <a:xfrm>
            <a:off x="3111270" y="2857500"/>
            <a:ext cx="853252" cy="853250"/>
          </a:xfrm>
          <a:prstGeom prst="rect">
            <a:avLst/>
          </a:prstGeom>
          <a:noFill/>
          <a:ln>
            <a:noFill/>
          </a:ln>
        </p:spPr>
      </p:sp>
      <p:sp>
        <p:nvSpPr>
          <p:cNvPr id="219" name="Google Shape;219;p36"/>
          <p:cNvSpPr txBox="1">
            <a:spLocks noGrp="1"/>
          </p:cNvSpPr>
          <p:nvPr>
            <p:ph type="body" idx="4"/>
          </p:nvPr>
        </p:nvSpPr>
        <p:spPr>
          <a:xfrm>
            <a:off x="2272918" y="4210727"/>
            <a:ext cx="2529956" cy="724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0" name="Google Shape;220;p36"/>
          <p:cNvSpPr>
            <a:spLocks noGrp="1"/>
          </p:cNvSpPr>
          <p:nvPr>
            <p:ph type="pic" idx="5"/>
          </p:nvPr>
        </p:nvSpPr>
        <p:spPr>
          <a:xfrm>
            <a:off x="6237744" y="2857500"/>
            <a:ext cx="853252" cy="853250"/>
          </a:xfrm>
          <a:prstGeom prst="rect">
            <a:avLst/>
          </a:prstGeom>
          <a:noFill/>
          <a:ln>
            <a:noFill/>
          </a:ln>
        </p:spPr>
      </p:sp>
      <p:sp>
        <p:nvSpPr>
          <p:cNvPr id="221" name="Google Shape;221;p36"/>
          <p:cNvSpPr txBox="1">
            <a:spLocks noGrp="1"/>
          </p:cNvSpPr>
          <p:nvPr>
            <p:ph type="body" idx="6"/>
          </p:nvPr>
        </p:nvSpPr>
        <p:spPr>
          <a:xfrm>
            <a:off x="5399392" y="4210727"/>
            <a:ext cx="2529956" cy="724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2" name="Google Shape;222;p36"/>
          <p:cNvSpPr>
            <a:spLocks noGrp="1"/>
          </p:cNvSpPr>
          <p:nvPr>
            <p:ph type="pic" idx="7"/>
          </p:nvPr>
        </p:nvSpPr>
        <p:spPr>
          <a:xfrm>
            <a:off x="9348298" y="2857500"/>
            <a:ext cx="853252" cy="853250"/>
          </a:xfrm>
          <a:prstGeom prst="rect">
            <a:avLst/>
          </a:prstGeom>
          <a:noFill/>
          <a:ln>
            <a:noFill/>
          </a:ln>
        </p:spPr>
      </p:sp>
      <p:sp>
        <p:nvSpPr>
          <p:cNvPr id="223" name="Google Shape;223;p36"/>
          <p:cNvSpPr txBox="1">
            <a:spLocks noGrp="1"/>
          </p:cNvSpPr>
          <p:nvPr>
            <p:ph type="body" idx="8"/>
          </p:nvPr>
        </p:nvSpPr>
        <p:spPr>
          <a:xfrm>
            <a:off x="8509946" y="4210727"/>
            <a:ext cx="2529956" cy="724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4" name="Google Shape;224;p36"/>
          <p:cNvSpPr txBox="1">
            <a:spLocks noGrp="1"/>
          </p:cNvSpPr>
          <p:nvPr>
            <p:ph type="body" idx="9"/>
          </p:nvPr>
        </p:nvSpPr>
        <p:spPr>
          <a:xfrm rot="5400000">
            <a:off x="3519896" y="3699738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5" name="Google Shape;225;p36"/>
          <p:cNvSpPr txBox="1">
            <a:spLocks noGrp="1"/>
          </p:cNvSpPr>
          <p:nvPr>
            <p:ph type="body" idx="13"/>
          </p:nvPr>
        </p:nvSpPr>
        <p:spPr>
          <a:xfrm rot="5400000">
            <a:off x="6638825" y="3699738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6" name="Google Shape;226;p36"/>
          <p:cNvSpPr txBox="1">
            <a:spLocks noGrp="1"/>
          </p:cNvSpPr>
          <p:nvPr>
            <p:ph type="body" idx="14"/>
          </p:nvPr>
        </p:nvSpPr>
        <p:spPr>
          <a:xfrm rot="5400000">
            <a:off x="9756924" y="3699738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7" name="Google Shape;227;p36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8" name="Google Shape;228;p36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2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rie items met pictogrammen - versie 2">
  <p:cSld name="Drie items met pictogrammen - versie 2"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37"/>
          <p:cNvSpPr txBox="1">
            <a:spLocks noGrp="1"/>
          </p:cNvSpPr>
          <p:nvPr>
            <p:ph type="title"/>
          </p:nvPr>
        </p:nvSpPr>
        <p:spPr>
          <a:xfrm>
            <a:off x="571500" y="795743"/>
            <a:ext cx="11049000" cy="63325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1" name="Google Shape;231;p37"/>
          <p:cNvSpPr>
            <a:spLocks noGrp="1"/>
          </p:cNvSpPr>
          <p:nvPr>
            <p:ph type="pic" idx="2"/>
          </p:nvPr>
        </p:nvSpPr>
        <p:spPr>
          <a:xfrm>
            <a:off x="1968041" y="2857500"/>
            <a:ext cx="853252" cy="853250"/>
          </a:xfrm>
          <a:prstGeom prst="rect">
            <a:avLst/>
          </a:prstGeom>
          <a:noFill/>
          <a:ln>
            <a:noFill/>
          </a:ln>
        </p:spPr>
      </p:sp>
      <p:sp>
        <p:nvSpPr>
          <p:cNvPr id="232" name="Google Shape;232;p37"/>
          <p:cNvSpPr txBox="1">
            <a:spLocks noGrp="1"/>
          </p:cNvSpPr>
          <p:nvPr>
            <p:ph type="body" idx="1"/>
          </p:nvPr>
        </p:nvSpPr>
        <p:spPr>
          <a:xfrm>
            <a:off x="1129689" y="4210727"/>
            <a:ext cx="2529956" cy="724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3" name="Google Shape;233;p37"/>
          <p:cNvSpPr>
            <a:spLocks noGrp="1"/>
          </p:cNvSpPr>
          <p:nvPr>
            <p:ph type="pic" idx="3"/>
          </p:nvPr>
        </p:nvSpPr>
        <p:spPr>
          <a:xfrm>
            <a:off x="5658169" y="2857500"/>
            <a:ext cx="853252" cy="853250"/>
          </a:xfrm>
          <a:prstGeom prst="rect">
            <a:avLst/>
          </a:prstGeom>
          <a:noFill/>
          <a:ln>
            <a:noFill/>
          </a:ln>
        </p:spPr>
      </p:sp>
      <p:sp>
        <p:nvSpPr>
          <p:cNvPr id="234" name="Google Shape;234;p37"/>
          <p:cNvSpPr txBox="1">
            <a:spLocks noGrp="1"/>
          </p:cNvSpPr>
          <p:nvPr>
            <p:ph type="body" idx="4"/>
          </p:nvPr>
        </p:nvSpPr>
        <p:spPr>
          <a:xfrm>
            <a:off x="4819817" y="4210727"/>
            <a:ext cx="2529956" cy="724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5" name="Google Shape;235;p37"/>
          <p:cNvSpPr>
            <a:spLocks noGrp="1"/>
          </p:cNvSpPr>
          <p:nvPr>
            <p:ph type="pic" idx="5"/>
          </p:nvPr>
        </p:nvSpPr>
        <p:spPr>
          <a:xfrm>
            <a:off x="9348298" y="2857500"/>
            <a:ext cx="853252" cy="853250"/>
          </a:xfrm>
          <a:prstGeom prst="rect">
            <a:avLst/>
          </a:prstGeom>
          <a:noFill/>
          <a:ln>
            <a:noFill/>
          </a:ln>
        </p:spPr>
      </p:sp>
      <p:sp>
        <p:nvSpPr>
          <p:cNvPr id="236" name="Google Shape;236;p37"/>
          <p:cNvSpPr txBox="1">
            <a:spLocks noGrp="1"/>
          </p:cNvSpPr>
          <p:nvPr>
            <p:ph type="body" idx="6"/>
          </p:nvPr>
        </p:nvSpPr>
        <p:spPr>
          <a:xfrm>
            <a:off x="8509946" y="4210727"/>
            <a:ext cx="2529956" cy="724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7" name="Google Shape;237;p37"/>
          <p:cNvSpPr txBox="1">
            <a:spLocks noGrp="1"/>
          </p:cNvSpPr>
          <p:nvPr>
            <p:ph type="body" idx="7"/>
          </p:nvPr>
        </p:nvSpPr>
        <p:spPr>
          <a:xfrm rot="5400000">
            <a:off x="2376667" y="3699738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8" name="Google Shape;238;p37"/>
          <p:cNvSpPr txBox="1">
            <a:spLocks noGrp="1"/>
          </p:cNvSpPr>
          <p:nvPr>
            <p:ph type="body" idx="8"/>
          </p:nvPr>
        </p:nvSpPr>
        <p:spPr>
          <a:xfrm rot="5400000">
            <a:off x="6059250" y="3699738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9" name="Google Shape;239;p37"/>
          <p:cNvSpPr txBox="1">
            <a:spLocks noGrp="1"/>
          </p:cNvSpPr>
          <p:nvPr>
            <p:ph type="body" idx="9"/>
          </p:nvPr>
        </p:nvSpPr>
        <p:spPr>
          <a:xfrm rot="5400000">
            <a:off x="9756924" y="3699738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0" name="Google Shape;240;p37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1" name="Google Shape;241;p37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500"/>
                            </p:stCondLst>
                            <p:childTnLst>
                              <p:par>
                                <p:cTn id="7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rie items met pictogrammen - versie 3">
  <p:cSld name="Drie items met pictogrammen - versie 3"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38"/>
          <p:cNvSpPr txBox="1">
            <a:spLocks noGrp="1"/>
          </p:cNvSpPr>
          <p:nvPr>
            <p:ph type="body" idx="1"/>
          </p:nvPr>
        </p:nvSpPr>
        <p:spPr>
          <a:xfrm>
            <a:off x="571500" y="2286001"/>
            <a:ext cx="3314699" cy="3429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4" name="Google Shape;244;p38"/>
          <p:cNvSpPr txBox="1">
            <a:spLocks noGrp="1"/>
          </p:cNvSpPr>
          <p:nvPr>
            <p:ph type="body" idx="2"/>
          </p:nvPr>
        </p:nvSpPr>
        <p:spPr>
          <a:xfrm>
            <a:off x="4447794" y="2286000"/>
            <a:ext cx="3314699" cy="3428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5" name="Google Shape;245;p38"/>
          <p:cNvSpPr txBox="1">
            <a:spLocks noGrp="1"/>
          </p:cNvSpPr>
          <p:nvPr>
            <p:ph type="body" idx="3"/>
          </p:nvPr>
        </p:nvSpPr>
        <p:spPr>
          <a:xfrm>
            <a:off x="8305800" y="2286001"/>
            <a:ext cx="3314699" cy="3429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6" name="Google Shape;246;p38"/>
          <p:cNvSpPr txBox="1">
            <a:spLocks noGrp="1"/>
          </p:cNvSpPr>
          <p:nvPr>
            <p:ph type="title"/>
          </p:nvPr>
        </p:nvSpPr>
        <p:spPr>
          <a:xfrm>
            <a:off x="571500" y="795743"/>
            <a:ext cx="11049000" cy="633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7" name="Google Shape;247;p38"/>
          <p:cNvSpPr>
            <a:spLocks noGrp="1"/>
          </p:cNvSpPr>
          <p:nvPr>
            <p:ph type="pic" idx="4"/>
          </p:nvPr>
        </p:nvSpPr>
        <p:spPr>
          <a:xfrm>
            <a:off x="1745075" y="2857500"/>
            <a:ext cx="853252" cy="853250"/>
          </a:xfrm>
          <a:prstGeom prst="rect">
            <a:avLst/>
          </a:prstGeom>
          <a:noFill/>
          <a:ln>
            <a:noFill/>
          </a:ln>
        </p:spPr>
      </p:sp>
      <p:sp>
        <p:nvSpPr>
          <p:cNvPr id="248" name="Google Shape;248;p38"/>
          <p:cNvSpPr txBox="1">
            <a:spLocks noGrp="1"/>
          </p:cNvSpPr>
          <p:nvPr>
            <p:ph type="body" idx="5"/>
          </p:nvPr>
        </p:nvSpPr>
        <p:spPr>
          <a:xfrm>
            <a:off x="819892" y="4210727"/>
            <a:ext cx="2703618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9" name="Google Shape;249;p38"/>
          <p:cNvSpPr txBox="1">
            <a:spLocks noGrp="1"/>
          </p:cNvSpPr>
          <p:nvPr>
            <p:ph type="body" idx="6"/>
          </p:nvPr>
        </p:nvSpPr>
        <p:spPr>
          <a:xfrm rot="5400000">
            <a:off x="2153701" y="3699738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0" name="Google Shape;250;p38"/>
          <p:cNvSpPr>
            <a:spLocks noGrp="1"/>
          </p:cNvSpPr>
          <p:nvPr>
            <p:ph type="pic" idx="7"/>
          </p:nvPr>
        </p:nvSpPr>
        <p:spPr>
          <a:xfrm>
            <a:off x="5678517" y="2857500"/>
            <a:ext cx="853252" cy="853250"/>
          </a:xfrm>
          <a:prstGeom prst="rect">
            <a:avLst/>
          </a:prstGeom>
          <a:noFill/>
          <a:ln>
            <a:noFill/>
          </a:ln>
        </p:spPr>
      </p:sp>
      <p:sp>
        <p:nvSpPr>
          <p:cNvPr id="251" name="Google Shape;251;p38"/>
          <p:cNvSpPr txBox="1">
            <a:spLocks noGrp="1"/>
          </p:cNvSpPr>
          <p:nvPr>
            <p:ph type="body" idx="8"/>
          </p:nvPr>
        </p:nvSpPr>
        <p:spPr>
          <a:xfrm>
            <a:off x="4753334" y="4210727"/>
            <a:ext cx="2703618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2" name="Google Shape;252;p38"/>
          <p:cNvSpPr txBox="1">
            <a:spLocks noGrp="1"/>
          </p:cNvSpPr>
          <p:nvPr>
            <p:ph type="body" idx="9"/>
          </p:nvPr>
        </p:nvSpPr>
        <p:spPr>
          <a:xfrm rot="5400000">
            <a:off x="6087143" y="3699738"/>
            <a:ext cx="36000" cy="540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3" name="Google Shape;253;p38"/>
          <p:cNvSpPr>
            <a:spLocks noGrp="1"/>
          </p:cNvSpPr>
          <p:nvPr>
            <p:ph type="pic" idx="13"/>
          </p:nvPr>
        </p:nvSpPr>
        <p:spPr>
          <a:xfrm>
            <a:off x="9536523" y="2857500"/>
            <a:ext cx="853252" cy="853250"/>
          </a:xfrm>
          <a:prstGeom prst="rect">
            <a:avLst/>
          </a:prstGeom>
          <a:noFill/>
          <a:ln>
            <a:noFill/>
          </a:ln>
        </p:spPr>
      </p:sp>
      <p:sp>
        <p:nvSpPr>
          <p:cNvPr id="254" name="Google Shape;254;p38"/>
          <p:cNvSpPr txBox="1">
            <a:spLocks noGrp="1"/>
          </p:cNvSpPr>
          <p:nvPr>
            <p:ph type="body" idx="14"/>
          </p:nvPr>
        </p:nvSpPr>
        <p:spPr>
          <a:xfrm>
            <a:off x="8611340" y="4210727"/>
            <a:ext cx="2703618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5" name="Google Shape;255;p38"/>
          <p:cNvSpPr txBox="1">
            <a:spLocks noGrp="1"/>
          </p:cNvSpPr>
          <p:nvPr>
            <p:ph type="body" idx="15"/>
          </p:nvPr>
        </p:nvSpPr>
        <p:spPr>
          <a:xfrm rot="5400000">
            <a:off x="9945149" y="3699738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6" name="Google Shape;256;p38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7" name="Google Shape;257;p38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rie items met beelden">
  <p:cSld name="Drie items met beelden"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39"/>
          <p:cNvSpPr txBox="1">
            <a:spLocks noGrp="1"/>
          </p:cNvSpPr>
          <p:nvPr>
            <p:ph type="body" idx="1"/>
          </p:nvPr>
        </p:nvSpPr>
        <p:spPr>
          <a:xfrm>
            <a:off x="0" y="4000500"/>
            <a:ext cx="12180888" cy="2857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0" name="Google Shape;260;p39"/>
          <p:cNvSpPr txBox="1">
            <a:spLocks noGrp="1"/>
          </p:cNvSpPr>
          <p:nvPr>
            <p:ph type="body" idx="2"/>
          </p:nvPr>
        </p:nvSpPr>
        <p:spPr>
          <a:xfrm>
            <a:off x="576785" y="4000500"/>
            <a:ext cx="3314700" cy="17144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1" name="Google Shape;261;p39"/>
          <p:cNvSpPr txBox="1">
            <a:spLocks noGrp="1"/>
          </p:cNvSpPr>
          <p:nvPr>
            <p:ph type="body" idx="3"/>
          </p:nvPr>
        </p:nvSpPr>
        <p:spPr>
          <a:xfrm>
            <a:off x="4439381" y="4000501"/>
            <a:ext cx="3314700" cy="17144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2" name="Google Shape;262;p39"/>
          <p:cNvSpPr txBox="1">
            <a:spLocks noGrp="1"/>
          </p:cNvSpPr>
          <p:nvPr>
            <p:ph type="body" idx="4"/>
          </p:nvPr>
        </p:nvSpPr>
        <p:spPr>
          <a:xfrm>
            <a:off x="8310134" y="4000500"/>
            <a:ext cx="3314700" cy="17144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3" name="Google Shape;263;p39"/>
          <p:cNvSpPr txBox="1">
            <a:spLocks noGrp="1"/>
          </p:cNvSpPr>
          <p:nvPr>
            <p:ph type="title"/>
          </p:nvPr>
        </p:nvSpPr>
        <p:spPr>
          <a:xfrm>
            <a:off x="571500" y="795743"/>
            <a:ext cx="11049000" cy="633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4" name="Google Shape;264;p39"/>
          <p:cNvSpPr txBox="1">
            <a:spLocks noGrp="1"/>
          </p:cNvSpPr>
          <p:nvPr>
            <p:ph type="body" idx="5"/>
          </p:nvPr>
        </p:nvSpPr>
        <p:spPr>
          <a:xfrm>
            <a:off x="770963" y="4355106"/>
            <a:ext cx="2910699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5" name="Google Shape;265;p39"/>
          <p:cNvSpPr txBox="1">
            <a:spLocks noGrp="1"/>
          </p:cNvSpPr>
          <p:nvPr>
            <p:ph type="body" idx="6"/>
          </p:nvPr>
        </p:nvSpPr>
        <p:spPr>
          <a:xfrm>
            <a:off x="4647673" y="4355106"/>
            <a:ext cx="2910699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6" name="Google Shape;266;p39"/>
          <p:cNvSpPr txBox="1">
            <a:spLocks noGrp="1"/>
          </p:cNvSpPr>
          <p:nvPr>
            <p:ph type="body" idx="7"/>
          </p:nvPr>
        </p:nvSpPr>
        <p:spPr>
          <a:xfrm>
            <a:off x="8504526" y="4355106"/>
            <a:ext cx="2910699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7" name="Google Shape;267;p39"/>
          <p:cNvSpPr>
            <a:spLocks noGrp="1"/>
          </p:cNvSpPr>
          <p:nvPr>
            <p:ph type="pic" idx="8"/>
          </p:nvPr>
        </p:nvSpPr>
        <p:spPr>
          <a:xfrm>
            <a:off x="576785" y="1714500"/>
            <a:ext cx="3314700" cy="2293176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268" name="Google Shape;268;p39"/>
          <p:cNvSpPr>
            <a:spLocks noGrp="1"/>
          </p:cNvSpPr>
          <p:nvPr>
            <p:ph type="pic" idx="9"/>
          </p:nvPr>
        </p:nvSpPr>
        <p:spPr>
          <a:xfrm>
            <a:off x="4439381" y="1714500"/>
            <a:ext cx="3314700" cy="2293176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269" name="Google Shape;269;p39"/>
          <p:cNvSpPr>
            <a:spLocks noGrp="1"/>
          </p:cNvSpPr>
          <p:nvPr>
            <p:ph type="pic" idx="13"/>
          </p:nvPr>
        </p:nvSpPr>
        <p:spPr>
          <a:xfrm>
            <a:off x="8310134" y="1714500"/>
            <a:ext cx="3314700" cy="2293176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270" name="Google Shape;270;p39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1" name="Google Shape;271;p39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ctr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ctr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ctr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ctr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ctr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ctr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ctr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ctr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500"/>
                            </p:stCondLst>
                            <p:childTnLst>
                              <p:par>
                                <p:cTn id="7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000"/>
                            </p:stCondLst>
                            <p:childTnLst>
                              <p:par>
                                <p:cTn id="8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500"/>
                            </p:stCondLst>
                            <p:childTnLst>
                              <p:par>
                                <p:cTn id="8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4000"/>
                            </p:stCondLst>
                            <p:childTnLst>
                              <p:par>
                                <p:cTn id="9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4500"/>
                            </p:stCondLst>
                            <p:childTnLst>
                              <p:par>
                                <p:cTn id="9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0"/>
                            </p:stCondLst>
                            <p:childTnLst>
                              <p:par>
                                <p:cTn id="9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500"/>
                            </p:stCondLst>
                            <p:childTnLst>
                              <p:par>
                                <p:cTn id="1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3000"/>
                            </p:stCondLst>
                            <p:childTnLst>
                              <p:par>
                                <p:cTn id="1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3500"/>
                            </p:stCondLst>
                            <p:childTnLst>
                              <p:par>
                                <p:cTn id="1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4000"/>
                            </p:stCondLst>
                            <p:childTnLst>
                              <p:par>
                                <p:cTn id="1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4500"/>
                            </p:stCondLst>
                            <p:childTnLst>
                              <p:par>
                                <p:cTn id="1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5000"/>
                            </p:stCondLst>
                            <p:childTnLst>
                              <p:par>
                                <p:cTn id="1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2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rie items met pictogrammen + beeld">
  <p:cSld name="Drie items met pictogrammen + beeld"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40"/>
          <p:cNvSpPr txBox="1">
            <a:spLocks noGrp="1"/>
          </p:cNvSpPr>
          <p:nvPr>
            <p:ph type="body" idx="1"/>
          </p:nvPr>
        </p:nvSpPr>
        <p:spPr>
          <a:xfrm>
            <a:off x="1676400" y="1430494"/>
            <a:ext cx="5524500" cy="5427505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4" name="Google Shape;274;p40"/>
          <p:cNvSpPr>
            <a:spLocks noGrp="1"/>
          </p:cNvSpPr>
          <p:nvPr>
            <p:ph type="pic" idx="2"/>
          </p:nvPr>
        </p:nvSpPr>
        <p:spPr>
          <a:xfrm>
            <a:off x="7200902" y="571500"/>
            <a:ext cx="4419598" cy="6286500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275" name="Google Shape;275;p40"/>
          <p:cNvSpPr txBox="1">
            <a:spLocks noGrp="1"/>
          </p:cNvSpPr>
          <p:nvPr>
            <p:ph type="body" idx="3"/>
          </p:nvPr>
        </p:nvSpPr>
        <p:spPr>
          <a:xfrm>
            <a:off x="571500" y="571881"/>
            <a:ext cx="4419600" cy="171722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6" name="Google Shape;276;p40"/>
          <p:cNvSpPr txBox="1">
            <a:spLocks noGrp="1"/>
          </p:cNvSpPr>
          <p:nvPr>
            <p:ph type="title"/>
          </p:nvPr>
        </p:nvSpPr>
        <p:spPr>
          <a:xfrm>
            <a:off x="821094" y="852197"/>
            <a:ext cx="3920414" cy="11565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7" name="Google Shape;277;p40"/>
          <p:cNvSpPr>
            <a:spLocks noGrp="1"/>
          </p:cNvSpPr>
          <p:nvPr>
            <p:ph type="pic" idx="4"/>
          </p:nvPr>
        </p:nvSpPr>
        <p:spPr>
          <a:xfrm>
            <a:off x="2386263" y="2894764"/>
            <a:ext cx="790074" cy="790072"/>
          </a:xfrm>
          <a:prstGeom prst="rect">
            <a:avLst/>
          </a:prstGeom>
          <a:noFill/>
          <a:ln>
            <a:noFill/>
          </a:ln>
        </p:spPr>
      </p:sp>
      <p:sp>
        <p:nvSpPr>
          <p:cNvPr id="278" name="Google Shape;278;p40"/>
          <p:cNvSpPr>
            <a:spLocks noGrp="1"/>
          </p:cNvSpPr>
          <p:nvPr>
            <p:ph type="pic" idx="5"/>
          </p:nvPr>
        </p:nvSpPr>
        <p:spPr>
          <a:xfrm>
            <a:off x="2386263" y="4183502"/>
            <a:ext cx="790074" cy="790072"/>
          </a:xfrm>
          <a:prstGeom prst="rect">
            <a:avLst/>
          </a:prstGeom>
          <a:noFill/>
          <a:ln>
            <a:noFill/>
          </a:ln>
        </p:spPr>
      </p:sp>
      <p:sp>
        <p:nvSpPr>
          <p:cNvPr id="279" name="Google Shape;279;p40"/>
          <p:cNvSpPr>
            <a:spLocks noGrp="1"/>
          </p:cNvSpPr>
          <p:nvPr>
            <p:ph type="pic" idx="6"/>
          </p:nvPr>
        </p:nvSpPr>
        <p:spPr>
          <a:xfrm>
            <a:off x="2386263" y="5466027"/>
            <a:ext cx="790074" cy="790072"/>
          </a:xfrm>
          <a:prstGeom prst="rect">
            <a:avLst/>
          </a:prstGeom>
          <a:noFill/>
          <a:ln>
            <a:noFill/>
          </a:ln>
        </p:spPr>
      </p:sp>
      <p:sp>
        <p:nvSpPr>
          <p:cNvPr id="280" name="Google Shape;280;p40"/>
          <p:cNvSpPr txBox="1">
            <a:spLocks noGrp="1"/>
          </p:cNvSpPr>
          <p:nvPr>
            <p:ph type="body" idx="7"/>
          </p:nvPr>
        </p:nvSpPr>
        <p:spPr>
          <a:xfrm>
            <a:off x="3381360" y="2976654"/>
            <a:ext cx="2944680" cy="6238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1" name="Google Shape;281;p40"/>
          <p:cNvSpPr txBox="1">
            <a:spLocks noGrp="1"/>
          </p:cNvSpPr>
          <p:nvPr>
            <p:ph type="body" idx="8"/>
          </p:nvPr>
        </p:nvSpPr>
        <p:spPr>
          <a:xfrm>
            <a:off x="3381360" y="4264143"/>
            <a:ext cx="2944680" cy="6238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2" name="Google Shape;282;p40"/>
          <p:cNvSpPr txBox="1">
            <a:spLocks noGrp="1"/>
          </p:cNvSpPr>
          <p:nvPr>
            <p:ph type="body" idx="9"/>
          </p:nvPr>
        </p:nvSpPr>
        <p:spPr>
          <a:xfrm>
            <a:off x="3381360" y="5549155"/>
            <a:ext cx="2944680" cy="6238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3" name="Google Shape;283;p40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4" name="Google Shape;284;p40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  <p:sp>
        <p:nvSpPr>
          <p:cNvPr id="285" name="Google Shape;285;p40"/>
          <p:cNvSpPr txBox="1">
            <a:spLocks noGrp="1"/>
          </p:cNvSpPr>
          <p:nvPr>
            <p:ph type="body" idx="13"/>
          </p:nvPr>
        </p:nvSpPr>
        <p:spPr>
          <a:xfrm>
            <a:off x="7200900" y="391995"/>
            <a:ext cx="4419600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50"/>
              <a:buNone/>
              <a:defRPr sz="105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2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ier items met pictogrammen - versie 1">
  <p:cSld name="Vier items met pictogrammen - versie 1"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41"/>
          <p:cNvSpPr txBox="1">
            <a:spLocks noGrp="1"/>
          </p:cNvSpPr>
          <p:nvPr>
            <p:ph type="body" idx="1"/>
          </p:nvPr>
        </p:nvSpPr>
        <p:spPr>
          <a:xfrm>
            <a:off x="1123950" y="1714499"/>
            <a:ext cx="10496550" cy="4571619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8" name="Google Shape;288;p41"/>
          <p:cNvSpPr txBox="1">
            <a:spLocks noGrp="1"/>
          </p:cNvSpPr>
          <p:nvPr>
            <p:ph type="body" idx="2"/>
          </p:nvPr>
        </p:nvSpPr>
        <p:spPr>
          <a:xfrm>
            <a:off x="571500" y="571881"/>
            <a:ext cx="4419600" cy="171722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9" name="Google Shape;289;p41"/>
          <p:cNvSpPr txBox="1">
            <a:spLocks noGrp="1"/>
          </p:cNvSpPr>
          <p:nvPr>
            <p:ph type="title"/>
          </p:nvPr>
        </p:nvSpPr>
        <p:spPr>
          <a:xfrm>
            <a:off x="821094" y="852197"/>
            <a:ext cx="3920414" cy="11565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0" name="Google Shape;290;p41"/>
          <p:cNvSpPr>
            <a:spLocks noGrp="1"/>
          </p:cNvSpPr>
          <p:nvPr>
            <p:ph type="pic" idx="3"/>
          </p:nvPr>
        </p:nvSpPr>
        <p:spPr>
          <a:xfrm>
            <a:off x="2270868" y="2869532"/>
            <a:ext cx="853252" cy="853250"/>
          </a:xfrm>
          <a:prstGeom prst="rect">
            <a:avLst/>
          </a:prstGeom>
          <a:noFill/>
          <a:ln>
            <a:noFill/>
          </a:ln>
        </p:spPr>
      </p:sp>
      <p:sp>
        <p:nvSpPr>
          <p:cNvPr id="291" name="Google Shape;291;p41"/>
          <p:cNvSpPr txBox="1">
            <a:spLocks noGrp="1"/>
          </p:cNvSpPr>
          <p:nvPr>
            <p:ph type="body" idx="4"/>
          </p:nvPr>
        </p:nvSpPr>
        <p:spPr>
          <a:xfrm>
            <a:off x="1681094" y="4222759"/>
            <a:ext cx="2032800" cy="138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2" name="Google Shape;292;p41"/>
          <p:cNvSpPr>
            <a:spLocks noGrp="1"/>
          </p:cNvSpPr>
          <p:nvPr>
            <p:ph type="pic" idx="5"/>
          </p:nvPr>
        </p:nvSpPr>
        <p:spPr>
          <a:xfrm>
            <a:off x="4718977" y="2869532"/>
            <a:ext cx="853252" cy="853250"/>
          </a:xfrm>
          <a:prstGeom prst="rect">
            <a:avLst/>
          </a:prstGeom>
          <a:noFill/>
          <a:ln>
            <a:noFill/>
          </a:ln>
        </p:spPr>
      </p:sp>
      <p:sp>
        <p:nvSpPr>
          <p:cNvPr id="293" name="Google Shape;293;p41"/>
          <p:cNvSpPr txBox="1">
            <a:spLocks noGrp="1"/>
          </p:cNvSpPr>
          <p:nvPr>
            <p:ph type="body" idx="6"/>
          </p:nvPr>
        </p:nvSpPr>
        <p:spPr>
          <a:xfrm>
            <a:off x="4129203" y="4222759"/>
            <a:ext cx="2032800" cy="138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4" name="Google Shape;294;p41"/>
          <p:cNvSpPr>
            <a:spLocks noGrp="1"/>
          </p:cNvSpPr>
          <p:nvPr>
            <p:ph type="pic" idx="7"/>
          </p:nvPr>
        </p:nvSpPr>
        <p:spPr>
          <a:xfrm>
            <a:off x="7167086" y="2869532"/>
            <a:ext cx="853252" cy="853250"/>
          </a:xfrm>
          <a:prstGeom prst="rect">
            <a:avLst/>
          </a:prstGeom>
          <a:noFill/>
          <a:ln>
            <a:noFill/>
          </a:ln>
        </p:spPr>
      </p:sp>
      <p:sp>
        <p:nvSpPr>
          <p:cNvPr id="295" name="Google Shape;295;p41"/>
          <p:cNvSpPr txBox="1">
            <a:spLocks noGrp="1"/>
          </p:cNvSpPr>
          <p:nvPr>
            <p:ph type="body" idx="8"/>
          </p:nvPr>
        </p:nvSpPr>
        <p:spPr>
          <a:xfrm>
            <a:off x="6577312" y="4222759"/>
            <a:ext cx="2032800" cy="138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6" name="Google Shape;296;p41"/>
          <p:cNvSpPr txBox="1">
            <a:spLocks noGrp="1"/>
          </p:cNvSpPr>
          <p:nvPr>
            <p:ph type="body" idx="9"/>
          </p:nvPr>
        </p:nvSpPr>
        <p:spPr>
          <a:xfrm rot="5400000">
            <a:off x="2679494" y="3711770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7" name="Google Shape;297;p41"/>
          <p:cNvSpPr txBox="1">
            <a:spLocks noGrp="1"/>
          </p:cNvSpPr>
          <p:nvPr>
            <p:ph type="body" idx="13"/>
          </p:nvPr>
        </p:nvSpPr>
        <p:spPr>
          <a:xfrm rot="5400000">
            <a:off x="5120058" y="3711770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8" name="Google Shape;298;p41"/>
          <p:cNvSpPr txBox="1">
            <a:spLocks noGrp="1"/>
          </p:cNvSpPr>
          <p:nvPr>
            <p:ph type="body" idx="14"/>
          </p:nvPr>
        </p:nvSpPr>
        <p:spPr>
          <a:xfrm rot="5400000">
            <a:off x="7575712" y="3711770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9" name="Google Shape;299;p41"/>
          <p:cNvSpPr>
            <a:spLocks noGrp="1"/>
          </p:cNvSpPr>
          <p:nvPr>
            <p:ph type="pic" idx="15"/>
          </p:nvPr>
        </p:nvSpPr>
        <p:spPr>
          <a:xfrm>
            <a:off x="9621314" y="2869532"/>
            <a:ext cx="853252" cy="853250"/>
          </a:xfrm>
          <a:prstGeom prst="rect">
            <a:avLst/>
          </a:prstGeom>
          <a:noFill/>
          <a:ln>
            <a:noFill/>
          </a:ln>
        </p:spPr>
      </p:sp>
      <p:sp>
        <p:nvSpPr>
          <p:cNvPr id="300" name="Google Shape;300;p41"/>
          <p:cNvSpPr txBox="1">
            <a:spLocks noGrp="1"/>
          </p:cNvSpPr>
          <p:nvPr>
            <p:ph type="body" idx="16"/>
          </p:nvPr>
        </p:nvSpPr>
        <p:spPr>
          <a:xfrm>
            <a:off x="9031540" y="4222759"/>
            <a:ext cx="2032800" cy="138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1" name="Google Shape;301;p41"/>
          <p:cNvSpPr txBox="1">
            <a:spLocks noGrp="1"/>
          </p:cNvSpPr>
          <p:nvPr>
            <p:ph type="body" idx="17"/>
          </p:nvPr>
        </p:nvSpPr>
        <p:spPr>
          <a:xfrm rot="5400000">
            <a:off x="10029940" y="3711770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2" name="Google Shape;302;p41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3" name="Google Shape;303;p41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2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00"/>
                            </p:stCondLst>
                            <p:childTnLst>
                              <p:par>
                                <p:cTn id="8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000"/>
                            </p:stCondLst>
                            <p:childTnLst>
                              <p:par>
                                <p:cTn id="1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3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3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3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3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er items met pictogrammen - versie 2">
  <p:cSld name="Vier items met pictogrammen - versie 2"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42"/>
          <p:cNvSpPr txBox="1">
            <a:spLocks noGrp="1"/>
          </p:cNvSpPr>
          <p:nvPr>
            <p:ph type="title"/>
          </p:nvPr>
        </p:nvSpPr>
        <p:spPr>
          <a:xfrm>
            <a:off x="571500" y="795743"/>
            <a:ext cx="11049000" cy="63325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6" name="Google Shape;306;p42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7" name="Google Shape;307;p42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  <p:sp>
        <p:nvSpPr>
          <p:cNvPr id="308" name="Google Shape;308;p42"/>
          <p:cNvSpPr>
            <a:spLocks noGrp="1"/>
          </p:cNvSpPr>
          <p:nvPr>
            <p:ph type="pic" idx="2"/>
          </p:nvPr>
        </p:nvSpPr>
        <p:spPr>
          <a:xfrm>
            <a:off x="1674975" y="2869532"/>
            <a:ext cx="853252" cy="853250"/>
          </a:xfrm>
          <a:prstGeom prst="rect">
            <a:avLst/>
          </a:prstGeom>
          <a:noFill/>
          <a:ln>
            <a:noFill/>
          </a:ln>
        </p:spPr>
      </p:sp>
      <p:sp>
        <p:nvSpPr>
          <p:cNvPr id="309" name="Google Shape;309;p42"/>
          <p:cNvSpPr txBox="1">
            <a:spLocks noGrp="1"/>
          </p:cNvSpPr>
          <p:nvPr>
            <p:ph type="body" idx="1"/>
          </p:nvPr>
        </p:nvSpPr>
        <p:spPr>
          <a:xfrm>
            <a:off x="1085201" y="4222759"/>
            <a:ext cx="2032800" cy="724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0" name="Google Shape;310;p42"/>
          <p:cNvSpPr>
            <a:spLocks noGrp="1"/>
          </p:cNvSpPr>
          <p:nvPr>
            <p:ph type="pic" idx="3"/>
          </p:nvPr>
        </p:nvSpPr>
        <p:spPr>
          <a:xfrm>
            <a:off x="4323755" y="2869532"/>
            <a:ext cx="853252" cy="853250"/>
          </a:xfrm>
          <a:prstGeom prst="rect">
            <a:avLst/>
          </a:prstGeom>
          <a:noFill/>
          <a:ln>
            <a:noFill/>
          </a:ln>
        </p:spPr>
      </p:sp>
      <p:sp>
        <p:nvSpPr>
          <p:cNvPr id="311" name="Google Shape;311;p42"/>
          <p:cNvSpPr txBox="1">
            <a:spLocks noGrp="1"/>
          </p:cNvSpPr>
          <p:nvPr>
            <p:ph type="body" idx="4"/>
          </p:nvPr>
        </p:nvSpPr>
        <p:spPr>
          <a:xfrm>
            <a:off x="3733981" y="4222759"/>
            <a:ext cx="2032800" cy="724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2" name="Google Shape;312;p42"/>
          <p:cNvSpPr>
            <a:spLocks noGrp="1"/>
          </p:cNvSpPr>
          <p:nvPr>
            <p:ph type="pic" idx="5"/>
          </p:nvPr>
        </p:nvSpPr>
        <p:spPr>
          <a:xfrm>
            <a:off x="6972535" y="2869532"/>
            <a:ext cx="853252" cy="853250"/>
          </a:xfrm>
          <a:prstGeom prst="rect">
            <a:avLst/>
          </a:prstGeom>
          <a:noFill/>
          <a:ln>
            <a:noFill/>
          </a:ln>
        </p:spPr>
      </p:sp>
      <p:sp>
        <p:nvSpPr>
          <p:cNvPr id="313" name="Google Shape;313;p42"/>
          <p:cNvSpPr txBox="1">
            <a:spLocks noGrp="1"/>
          </p:cNvSpPr>
          <p:nvPr>
            <p:ph type="body" idx="6"/>
          </p:nvPr>
        </p:nvSpPr>
        <p:spPr>
          <a:xfrm>
            <a:off x="6382761" y="4222759"/>
            <a:ext cx="2032800" cy="724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4" name="Google Shape;314;p42"/>
          <p:cNvSpPr txBox="1">
            <a:spLocks noGrp="1"/>
          </p:cNvSpPr>
          <p:nvPr>
            <p:ph type="body" idx="7"/>
          </p:nvPr>
        </p:nvSpPr>
        <p:spPr>
          <a:xfrm rot="5400000">
            <a:off x="2083601" y="3711770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5" name="Google Shape;315;p42"/>
          <p:cNvSpPr txBox="1">
            <a:spLocks noGrp="1"/>
          </p:cNvSpPr>
          <p:nvPr>
            <p:ph type="body" idx="8"/>
          </p:nvPr>
        </p:nvSpPr>
        <p:spPr>
          <a:xfrm rot="5400000">
            <a:off x="4732381" y="3711770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6" name="Google Shape;316;p42"/>
          <p:cNvSpPr txBox="1">
            <a:spLocks noGrp="1"/>
          </p:cNvSpPr>
          <p:nvPr>
            <p:ph type="body" idx="9"/>
          </p:nvPr>
        </p:nvSpPr>
        <p:spPr>
          <a:xfrm rot="5400000">
            <a:off x="7381161" y="3711770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7" name="Google Shape;317;p42"/>
          <p:cNvSpPr>
            <a:spLocks noGrp="1"/>
          </p:cNvSpPr>
          <p:nvPr>
            <p:ph type="pic" idx="13"/>
          </p:nvPr>
        </p:nvSpPr>
        <p:spPr>
          <a:xfrm>
            <a:off x="9621314" y="2869532"/>
            <a:ext cx="853252" cy="853250"/>
          </a:xfrm>
          <a:prstGeom prst="rect">
            <a:avLst/>
          </a:prstGeom>
          <a:noFill/>
          <a:ln>
            <a:noFill/>
          </a:ln>
        </p:spPr>
      </p:sp>
      <p:sp>
        <p:nvSpPr>
          <p:cNvPr id="318" name="Google Shape;318;p42"/>
          <p:cNvSpPr txBox="1">
            <a:spLocks noGrp="1"/>
          </p:cNvSpPr>
          <p:nvPr>
            <p:ph type="body" idx="14"/>
          </p:nvPr>
        </p:nvSpPr>
        <p:spPr>
          <a:xfrm>
            <a:off x="9031540" y="4222759"/>
            <a:ext cx="2032800" cy="724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9" name="Google Shape;319;p42"/>
          <p:cNvSpPr txBox="1">
            <a:spLocks noGrp="1"/>
          </p:cNvSpPr>
          <p:nvPr>
            <p:ph type="body" idx="15"/>
          </p:nvPr>
        </p:nvSpPr>
        <p:spPr>
          <a:xfrm rot="5400000">
            <a:off x="10029940" y="3711770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500"/>
                            </p:stCondLst>
                            <p:childTnLst>
                              <p:par>
                                <p:cTn id="7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3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3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3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3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ier items met pictogrammen - versie 3">
  <p:cSld name="Vier items met pictogrammen - versie 3"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43"/>
          <p:cNvSpPr txBox="1">
            <a:spLocks noGrp="1"/>
          </p:cNvSpPr>
          <p:nvPr>
            <p:ph type="body" idx="1"/>
          </p:nvPr>
        </p:nvSpPr>
        <p:spPr>
          <a:xfrm>
            <a:off x="571501" y="2286001"/>
            <a:ext cx="2209800" cy="342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2" name="Google Shape;322;p43"/>
          <p:cNvSpPr txBox="1">
            <a:spLocks noGrp="1"/>
          </p:cNvSpPr>
          <p:nvPr>
            <p:ph type="body" idx="2"/>
          </p:nvPr>
        </p:nvSpPr>
        <p:spPr>
          <a:xfrm>
            <a:off x="3517901" y="2286000"/>
            <a:ext cx="2209800" cy="3428999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3" name="Google Shape;323;p43"/>
          <p:cNvSpPr txBox="1">
            <a:spLocks noGrp="1"/>
          </p:cNvSpPr>
          <p:nvPr>
            <p:ph type="body" idx="3"/>
          </p:nvPr>
        </p:nvSpPr>
        <p:spPr>
          <a:xfrm>
            <a:off x="6464301" y="2286001"/>
            <a:ext cx="2209800" cy="342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4" name="Google Shape;324;p43"/>
          <p:cNvSpPr txBox="1">
            <a:spLocks noGrp="1"/>
          </p:cNvSpPr>
          <p:nvPr>
            <p:ph type="body" idx="4"/>
          </p:nvPr>
        </p:nvSpPr>
        <p:spPr>
          <a:xfrm>
            <a:off x="9410699" y="2286000"/>
            <a:ext cx="2209800" cy="3428999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5" name="Google Shape;325;p43"/>
          <p:cNvSpPr txBox="1">
            <a:spLocks noGrp="1"/>
          </p:cNvSpPr>
          <p:nvPr>
            <p:ph type="title"/>
          </p:nvPr>
        </p:nvSpPr>
        <p:spPr>
          <a:xfrm>
            <a:off x="571500" y="795743"/>
            <a:ext cx="11049000" cy="633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6" name="Google Shape;326;p43"/>
          <p:cNvSpPr>
            <a:spLocks noGrp="1"/>
          </p:cNvSpPr>
          <p:nvPr>
            <p:ph type="pic" idx="5"/>
          </p:nvPr>
        </p:nvSpPr>
        <p:spPr>
          <a:xfrm>
            <a:off x="1260532" y="2857500"/>
            <a:ext cx="853252" cy="853250"/>
          </a:xfrm>
          <a:prstGeom prst="rect">
            <a:avLst/>
          </a:prstGeom>
          <a:noFill/>
          <a:ln>
            <a:noFill/>
          </a:ln>
        </p:spPr>
      </p:sp>
      <p:sp>
        <p:nvSpPr>
          <p:cNvPr id="327" name="Google Shape;327;p43"/>
          <p:cNvSpPr txBox="1">
            <a:spLocks noGrp="1"/>
          </p:cNvSpPr>
          <p:nvPr>
            <p:ph type="body" idx="6"/>
          </p:nvPr>
        </p:nvSpPr>
        <p:spPr>
          <a:xfrm>
            <a:off x="781723" y="4210727"/>
            <a:ext cx="1810870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8" name="Google Shape;328;p43"/>
          <p:cNvSpPr txBox="1">
            <a:spLocks noGrp="1"/>
          </p:cNvSpPr>
          <p:nvPr>
            <p:ph type="body" idx="7"/>
          </p:nvPr>
        </p:nvSpPr>
        <p:spPr>
          <a:xfrm rot="5400000">
            <a:off x="1669158" y="3699738"/>
            <a:ext cx="36000" cy="540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9" name="Google Shape;329;p43"/>
          <p:cNvSpPr>
            <a:spLocks noGrp="1"/>
          </p:cNvSpPr>
          <p:nvPr>
            <p:ph type="pic" idx="8"/>
          </p:nvPr>
        </p:nvSpPr>
        <p:spPr>
          <a:xfrm>
            <a:off x="4288164" y="2857500"/>
            <a:ext cx="853252" cy="853250"/>
          </a:xfrm>
          <a:prstGeom prst="rect">
            <a:avLst/>
          </a:prstGeom>
          <a:noFill/>
          <a:ln>
            <a:noFill/>
          </a:ln>
        </p:spPr>
      </p:sp>
      <p:sp>
        <p:nvSpPr>
          <p:cNvPr id="330" name="Google Shape;330;p43"/>
          <p:cNvSpPr txBox="1">
            <a:spLocks noGrp="1"/>
          </p:cNvSpPr>
          <p:nvPr>
            <p:ph type="body" idx="9"/>
          </p:nvPr>
        </p:nvSpPr>
        <p:spPr>
          <a:xfrm>
            <a:off x="3809355" y="4210727"/>
            <a:ext cx="1810870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1" name="Google Shape;331;p43"/>
          <p:cNvSpPr txBox="1">
            <a:spLocks noGrp="1"/>
          </p:cNvSpPr>
          <p:nvPr>
            <p:ph type="body" idx="13"/>
          </p:nvPr>
        </p:nvSpPr>
        <p:spPr>
          <a:xfrm rot="5400000">
            <a:off x="4696790" y="3699738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2" name="Google Shape;332;p43"/>
          <p:cNvSpPr>
            <a:spLocks noGrp="1"/>
          </p:cNvSpPr>
          <p:nvPr>
            <p:ph type="pic" idx="14"/>
          </p:nvPr>
        </p:nvSpPr>
        <p:spPr>
          <a:xfrm>
            <a:off x="7142574" y="2857500"/>
            <a:ext cx="853252" cy="853250"/>
          </a:xfrm>
          <a:prstGeom prst="rect">
            <a:avLst/>
          </a:prstGeom>
          <a:noFill/>
          <a:ln>
            <a:noFill/>
          </a:ln>
        </p:spPr>
      </p:sp>
      <p:sp>
        <p:nvSpPr>
          <p:cNvPr id="333" name="Google Shape;333;p43"/>
          <p:cNvSpPr txBox="1">
            <a:spLocks noGrp="1"/>
          </p:cNvSpPr>
          <p:nvPr>
            <p:ph type="body" idx="15"/>
          </p:nvPr>
        </p:nvSpPr>
        <p:spPr>
          <a:xfrm>
            <a:off x="6663765" y="4210727"/>
            <a:ext cx="1810870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4" name="Google Shape;334;p43"/>
          <p:cNvSpPr txBox="1">
            <a:spLocks noGrp="1"/>
          </p:cNvSpPr>
          <p:nvPr>
            <p:ph type="body" idx="16"/>
          </p:nvPr>
        </p:nvSpPr>
        <p:spPr>
          <a:xfrm rot="5400000">
            <a:off x="7551200" y="3699738"/>
            <a:ext cx="36000" cy="540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5" name="Google Shape;335;p43"/>
          <p:cNvSpPr>
            <a:spLocks noGrp="1"/>
          </p:cNvSpPr>
          <p:nvPr>
            <p:ph type="pic" idx="17"/>
          </p:nvPr>
        </p:nvSpPr>
        <p:spPr>
          <a:xfrm>
            <a:off x="10088973" y="2857500"/>
            <a:ext cx="853252" cy="853250"/>
          </a:xfrm>
          <a:prstGeom prst="rect">
            <a:avLst/>
          </a:prstGeom>
          <a:noFill/>
          <a:ln>
            <a:noFill/>
          </a:ln>
        </p:spPr>
      </p:sp>
      <p:sp>
        <p:nvSpPr>
          <p:cNvPr id="336" name="Google Shape;336;p43"/>
          <p:cNvSpPr txBox="1">
            <a:spLocks noGrp="1"/>
          </p:cNvSpPr>
          <p:nvPr>
            <p:ph type="body" idx="18"/>
          </p:nvPr>
        </p:nvSpPr>
        <p:spPr>
          <a:xfrm>
            <a:off x="9610164" y="4210727"/>
            <a:ext cx="1810870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7" name="Google Shape;337;p43"/>
          <p:cNvSpPr txBox="1">
            <a:spLocks noGrp="1"/>
          </p:cNvSpPr>
          <p:nvPr>
            <p:ph type="body" idx="19"/>
          </p:nvPr>
        </p:nvSpPr>
        <p:spPr>
          <a:xfrm rot="5400000">
            <a:off x="10497599" y="3699738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8" name="Google Shape;338;p43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9" name="Google Shape;339;p43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/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"/>
                            </p:stCondLst>
                            <p:childTnLst>
                              <p:par>
                                <p:cTn id="13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/>
                                        <p:tgtEl>
                                          <p:spTgt spid="3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/>
                                        <p:tgtEl>
                                          <p:spTgt spid="3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3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3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3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3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3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3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3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ier items met beelden">
  <p:cSld name="Vier items met beelden"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44"/>
          <p:cNvSpPr txBox="1">
            <a:spLocks noGrp="1"/>
          </p:cNvSpPr>
          <p:nvPr>
            <p:ph type="body" idx="1"/>
          </p:nvPr>
        </p:nvSpPr>
        <p:spPr>
          <a:xfrm>
            <a:off x="0" y="4000500"/>
            <a:ext cx="12180888" cy="2857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2" name="Google Shape;342;p44"/>
          <p:cNvSpPr txBox="1">
            <a:spLocks noGrp="1"/>
          </p:cNvSpPr>
          <p:nvPr>
            <p:ph type="body" idx="2"/>
          </p:nvPr>
        </p:nvSpPr>
        <p:spPr>
          <a:xfrm>
            <a:off x="576785" y="4000500"/>
            <a:ext cx="2204515" cy="17144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3" name="Google Shape;343;p44"/>
          <p:cNvSpPr txBox="1">
            <a:spLocks noGrp="1"/>
          </p:cNvSpPr>
          <p:nvPr>
            <p:ph type="body" idx="3"/>
          </p:nvPr>
        </p:nvSpPr>
        <p:spPr>
          <a:xfrm>
            <a:off x="3526255" y="4000501"/>
            <a:ext cx="2204515" cy="17144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4" name="Google Shape;344;p44"/>
          <p:cNvSpPr txBox="1">
            <a:spLocks noGrp="1"/>
          </p:cNvSpPr>
          <p:nvPr>
            <p:ph type="body" idx="4"/>
          </p:nvPr>
        </p:nvSpPr>
        <p:spPr>
          <a:xfrm>
            <a:off x="6475725" y="4000500"/>
            <a:ext cx="2204515" cy="17144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5" name="Google Shape;345;p44"/>
          <p:cNvSpPr txBox="1">
            <a:spLocks noGrp="1"/>
          </p:cNvSpPr>
          <p:nvPr>
            <p:ph type="title"/>
          </p:nvPr>
        </p:nvSpPr>
        <p:spPr>
          <a:xfrm>
            <a:off x="571500" y="795743"/>
            <a:ext cx="11049000" cy="633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6" name="Google Shape;346;p44"/>
          <p:cNvSpPr txBox="1">
            <a:spLocks noGrp="1"/>
          </p:cNvSpPr>
          <p:nvPr>
            <p:ph type="body" idx="5"/>
          </p:nvPr>
        </p:nvSpPr>
        <p:spPr>
          <a:xfrm>
            <a:off x="770964" y="4355106"/>
            <a:ext cx="1830600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7" name="Google Shape;347;p44"/>
          <p:cNvSpPr txBox="1">
            <a:spLocks noGrp="1"/>
          </p:cNvSpPr>
          <p:nvPr>
            <p:ph type="body" idx="6"/>
          </p:nvPr>
        </p:nvSpPr>
        <p:spPr>
          <a:xfrm>
            <a:off x="3720506" y="4355106"/>
            <a:ext cx="1830600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8" name="Google Shape;348;p44"/>
          <p:cNvSpPr txBox="1">
            <a:spLocks noGrp="1"/>
          </p:cNvSpPr>
          <p:nvPr>
            <p:ph type="body" idx="7"/>
          </p:nvPr>
        </p:nvSpPr>
        <p:spPr>
          <a:xfrm>
            <a:off x="6670048" y="4355106"/>
            <a:ext cx="1830600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9" name="Google Shape;349;p44"/>
          <p:cNvSpPr>
            <a:spLocks noGrp="1"/>
          </p:cNvSpPr>
          <p:nvPr>
            <p:ph type="pic" idx="8"/>
          </p:nvPr>
        </p:nvSpPr>
        <p:spPr>
          <a:xfrm>
            <a:off x="576785" y="1714500"/>
            <a:ext cx="2204515" cy="2293176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350" name="Google Shape;350;p44"/>
          <p:cNvSpPr>
            <a:spLocks noGrp="1"/>
          </p:cNvSpPr>
          <p:nvPr>
            <p:ph type="pic" idx="9"/>
          </p:nvPr>
        </p:nvSpPr>
        <p:spPr>
          <a:xfrm>
            <a:off x="3526255" y="1714500"/>
            <a:ext cx="2204515" cy="2293176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351" name="Google Shape;351;p44"/>
          <p:cNvSpPr>
            <a:spLocks noGrp="1"/>
          </p:cNvSpPr>
          <p:nvPr>
            <p:ph type="pic" idx="13"/>
          </p:nvPr>
        </p:nvSpPr>
        <p:spPr>
          <a:xfrm>
            <a:off x="6475725" y="1714500"/>
            <a:ext cx="2204515" cy="2293176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352" name="Google Shape;352;p44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3" name="Google Shape;353;p44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ctr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ctr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ctr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ctr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ctr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ctr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ctr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ctr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  <p:sp>
        <p:nvSpPr>
          <p:cNvPr id="354" name="Google Shape;354;p44"/>
          <p:cNvSpPr txBox="1">
            <a:spLocks noGrp="1"/>
          </p:cNvSpPr>
          <p:nvPr>
            <p:ph type="body" idx="14"/>
          </p:nvPr>
        </p:nvSpPr>
        <p:spPr>
          <a:xfrm>
            <a:off x="9425196" y="4000500"/>
            <a:ext cx="2204515" cy="17144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5" name="Google Shape;355;p44"/>
          <p:cNvSpPr txBox="1">
            <a:spLocks noGrp="1"/>
          </p:cNvSpPr>
          <p:nvPr>
            <p:ph type="body" idx="15"/>
          </p:nvPr>
        </p:nvSpPr>
        <p:spPr>
          <a:xfrm>
            <a:off x="9619589" y="4355106"/>
            <a:ext cx="1830600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6" name="Google Shape;356;p44"/>
          <p:cNvSpPr>
            <a:spLocks noGrp="1"/>
          </p:cNvSpPr>
          <p:nvPr>
            <p:ph type="pic" idx="16"/>
          </p:nvPr>
        </p:nvSpPr>
        <p:spPr>
          <a:xfrm>
            <a:off x="9425196" y="1714500"/>
            <a:ext cx="2204515" cy="2293176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500"/>
                            </p:stCondLst>
                            <p:childTnLst>
                              <p:par>
                                <p:cTn id="7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000"/>
                            </p:stCondLst>
                            <p:childTnLst>
                              <p:par>
                                <p:cTn id="8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500"/>
                            </p:stCondLst>
                            <p:childTnLst>
                              <p:par>
                                <p:cTn id="8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4000"/>
                            </p:stCondLst>
                            <p:childTnLst>
                              <p:par>
                                <p:cTn id="9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4500"/>
                            </p:stCondLst>
                            <p:childTnLst>
                              <p:par>
                                <p:cTn id="9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0"/>
                            </p:stCondLst>
                            <p:childTnLst>
                              <p:par>
                                <p:cTn id="9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500"/>
                            </p:stCondLst>
                            <p:childTnLst>
                              <p:par>
                                <p:cTn id="1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3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3000"/>
                            </p:stCondLst>
                            <p:childTnLst>
                              <p:par>
                                <p:cTn id="1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3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3500"/>
                            </p:stCondLst>
                            <p:childTnLst>
                              <p:par>
                                <p:cTn id="1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3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4000"/>
                            </p:stCondLst>
                            <p:childTnLst>
                              <p:par>
                                <p:cTn id="1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3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4500"/>
                            </p:stCondLst>
                            <p:childTnLst>
                              <p:par>
                                <p:cTn id="1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3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5000"/>
                            </p:stCondLst>
                            <p:childTnLst>
                              <p:par>
                                <p:cTn id="1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3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/>
                                        <p:tgtEl>
                                          <p:spTgt spid="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00"/>
                            </p:stCondLst>
                            <p:childTnLst>
                              <p:par>
                                <p:cTn id="1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000"/>
                            </p:stCondLst>
                            <p:childTnLst>
                              <p:par>
                                <p:cTn id="1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500"/>
                            </p:stCondLst>
                            <p:childTnLst>
                              <p:par>
                                <p:cTn id="1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2000"/>
                            </p:stCondLst>
                            <p:childTnLst>
                              <p:par>
                                <p:cTn id="1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2500"/>
                            </p:stCondLst>
                            <p:childTnLst>
                              <p:par>
                                <p:cTn id="16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3000"/>
                            </p:stCondLst>
                            <p:childTnLst>
                              <p:par>
                                <p:cTn id="17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3500"/>
                            </p:stCondLst>
                            <p:childTnLst>
                              <p:par>
                                <p:cTn id="17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4000"/>
                            </p:stCondLst>
                            <p:childTnLst>
                              <p:par>
                                <p:cTn id="18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4500"/>
                            </p:stCondLst>
                            <p:childTnLst>
                              <p:par>
                                <p:cTn id="18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ier items met pictogrammen + beeld">
  <p:cSld name="Vier items met pictogrammen + beeld"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45"/>
          <p:cNvSpPr txBox="1">
            <a:spLocks noGrp="1"/>
          </p:cNvSpPr>
          <p:nvPr>
            <p:ph type="body" idx="1"/>
          </p:nvPr>
        </p:nvSpPr>
        <p:spPr>
          <a:xfrm>
            <a:off x="1676400" y="1430494"/>
            <a:ext cx="5524500" cy="5427505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9" name="Google Shape;359;p45"/>
          <p:cNvSpPr>
            <a:spLocks noGrp="1"/>
          </p:cNvSpPr>
          <p:nvPr>
            <p:ph type="pic" idx="2"/>
          </p:nvPr>
        </p:nvSpPr>
        <p:spPr>
          <a:xfrm>
            <a:off x="7200902" y="571500"/>
            <a:ext cx="4419598" cy="6286500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360" name="Google Shape;360;p45"/>
          <p:cNvSpPr txBox="1">
            <a:spLocks noGrp="1"/>
          </p:cNvSpPr>
          <p:nvPr>
            <p:ph type="body" idx="3"/>
          </p:nvPr>
        </p:nvSpPr>
        <p:spPr>
          <a:xfrm>
            <a:off x="571500" y="571881"/>
            <a:ext cx="4419600" cy="171722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1" name="Google Shape;361;p45"/>
          <p:cNvSpPr txBox="1">
            <a:spLocks noGrp="1"/>
          </p:cNvSpPr>
          <p:nvPr>
            <p:ph type="title"/>
          </p:nvPr>
        </p:nvSpPr>
        <p:spPr>
          <a:xfrm>
            <a:off x="821094" y="852197"/>
            <a:ext cx="3920414" cy="11565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2" name="Google Shape;362;p45"/>
          <p:cNvSpPr>
            <a:spLocks noGrp="1"/>
          </p:cNvSpPr>
          <p:nvPr>
            <p:ph type="pic" idx="4"/>
          </p:nvPr>
        </p:nvSpPr>
        <p:spPr>
          <a:xfrm>
            <a:off x="2386263" y="2522041"/>
            <a:ext cx="790074" cy="790072"/>
          </a:xfrm>
          <a:prstGeom prst="rect">
            <a:avLst/>
          </a:prstGeom>
          <a:noFill/>
          <a:ln>
            <a:noFill/>
          </a:ln>
        </p:spPr>
      </p:sp>
      <p:sp>
        <p:nvSpPr>
          <p:cNvPr id="363" name="Google Shape;363;p45"/>
          <p:cNvSpPr>
            <a:spLocks noGrp="1"/>
          </p:cNvSpPr>
          <p:nvPr>
            <p:ph type="pic" idx="5"/>
          </p:nvPr>
        </p:nvSpPr>
        <p:spPr>
          <a:xfrm>
            <a:off x="2386263" y="3488424"/>
            <a:ext cx="790074" cy="790072"/>
          </a:xfrm>
          <a:prstGeom prst="rect">
            <a:avLst/>
          </a:prstGeom>
          <a:noFill/>
          <a:ln>
            <a:noFill/>
          </a:ln>
        </p:spPr>
      </p:sp>
      <p:sp>
        <p:nvSpPr>
          <p:cNvPr id="364" name="Google Shape;364;p45"/>
          <p:cNvSpPr>
            <a:spLocks noGrp="1"/>
          </p:cNvSpPr>
          <p:nvPr>
            <p:ph type="pic" idx="6"/>
          </p:nvPr>
        </p:nvSpPr>
        <p:spPr>
          <a:xfrm>
            <a:off x="2386263" y="4463353"/>
            <a:ext cx="790074" cy="790072"/>
          </a:xfrm>
          <a:prstGeom prst="rect">
            <a:avLst/>
          </a:prstGeom>
          <a:noFill/>
          <a:ln>
            <a:noFill/>
          </a:ln>
        </p:spPr>
      </p:sp>
      <p:sp>
        <p:nvSpPr>
          <p:cNvPr id="365" name="Google Shape;365;p45"/>
          <p:cNvSpPr txBox="1">
            <a:spLocks noGrp="1"/>
          </p:cNvSpPr>
          <p:nvPr>
            <p:ph type="body" idx="7"/>
          </p:nvPr>
        </p:nvSpPr>
        <p:spPr>
          <a:xfrm>
            <a:off x="3381360" y="2603931"/>
            <a:ext cx="2944680" cy="6238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6" name="Google Shape;366;p45"/>
          <p:cNvSpPr txBox="1">
            <a:spLocks noGrp="1"/>
          </p:cNvSpPr>
          <p:nvPr>
            <p:ph type="body" idx="8"/>
          </p:nvPr>
        </p:nvSpPr>
        <p:spPr>
          <a:xfrm>
            <a:off x="3381360" y="3569065"/>
            <a:ext cx="2944680" cy="6238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7" name="Google Shape;367;p45"/>
          <p:cNvSpPr txBox="1">
            <a:spLocks noGrp="1"/>
          </p:cNvSpPr>
          <p:nvPr>
            <p:ph type="body" idx="9"/>
          </p:nvPr>
        </p:nvSpPr>
        <p:spPr>
          <a:xfrm>
            <a:off x="3381360" y="4546481"/>
            <a:ext cx="2944680" cy="6238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8" name="Google Shape;368;p45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9" name="Google Shape;369;p45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  <p:sp>
        <p:nvSpPr>
          <p:cNvPr id="370" name="Google Shape;370;p45"/>
          <p:cNvSpPr>
            <a:spLocks noGrp="1"/>
          </p:cNvSpPr>
          <p:nvPr>
            <p:ph type="pic" idx="13"/>
          </p:nvPr>
        </p:nvSpPr>
        <p:spPr>
          <a:xfrm>
            <a:off x="2386263" y="5451240"/>
            <a:ext cx="790074" cy="790072"/>
          </a:xfrm>
          <a:prstGeom prst="rect">
            <a:avLst/>
          </a:prstGeom>
          <a:noFill/>
          <a:ln>
            <a:noFill/>
          </a:ln>
        </p:spPr>
      </p:sp>
      <p:sp>
        <p:nvSpPr>
          <p:cNvPr id="371" name="Google Shape;371;p45"/>
          <p:cNvSpPr txBox="1">
            <a:spLocks noGrp="1"/>
          </p:cNvSpPr>
          <p:nvPr>
            <p:ph type="body" idx="14"/>
          </p:nvPr>
        </p:nvSpPr>
        <p:spPr>
          <a:xfrm>
            <a:off x="3381360" y="5534368"/>
            <a:ext cx="2944680" cy="6238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2" name="Google Shape;372;p45"/>
          <p:cNvSpPr txBox="1">
            <a:spLocks noGrp="1"/>
          </p:cNvSpPr>
          <p:nvPr>
            <p:ph type="body" idx="15"/>
          </p:nvPr>
        </p:nvSpPr>
        <p:spPr>
          <a:xfrm>
            <a:off x="7200900" y="391995"/>
            <a:ext cx="4419600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50"/>
              <a:buNone/>
              <a:defRPr sz="105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2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met beeld">
  <p:cSld name="Titel met beeld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0"/>
          <p:cNvSpPr>
            <a:spLocks noGrp="1"/>
          </p:cNvSpPr>
          <p:nvPr>
            <p:ph type="pic" idx="2"/>
          </p:nvPr>
        </p:nvSpPr>
        <p:spPr>
          <a:xfrm>
            <a:off x="1091206" y="571499"/>
            <a:ext cx="10529293" cy="5714999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grpSp>
        <p:nvGrpSpPr>
          <p:cNvPr id="27" name="Google Shape;27;p10"/>
          <p:cNvGrpSpPr/>
          <p:nvPr/>
        </p:nvGrpSpPr>
        <p:grpSpPr>
          <a:xfrm>
            <a:off x="571500" y="571500"/>
            <a:ext cx="1279235" cy="1279235"/>
            <a:chOff x="10573383" y="6188077"/>
            <a:chExt cx="669244" cy="669244"/>
          </a:xfrm>
        </p:grpSpPr>
        <p:sp>
          <p:nvSpPr>
            <p:cNvPr id="28" name="Google Shape;28;p10"/>
            <p:cNvSpPr/>
            <p:nvPr/>
          </p:nvSpPr>
          <p:spPr>
            <a:xfrm>
              <a:off x="10573383" y="6188077"/>
              <a:ext cx="669244" cy="669244"/>
            </a:xfrm>
            <a:custGeom>
              <a:avLst/>
              <a:gdLst/>
              <a:ahLst/>
              <a:cxnLst/>
              <a:rect l="l" t="t" r="r" b="b"/>
              <a:pathLst>
                <a:path w="669244" h="669244" extrusionOk="0">
                  <a:moveTo>
                    <a:pt x="0" y="0"/>
                  </a:moveTo>
                  <a:lnTo>
                    <a:pt x="669244" y="0"/>
                  </a:lnTo>
                  <a:lnTo>
                    <a:pt x="669244" y="669244"/>
                  </a:lnTo>
                  <a:lnTo>
                    <a:pt x="0" y="66924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Google Shape;29;p10"/>
            <p:cNvSpPr/>
            <p:nvPr/>
          </p:nvSpPr>
          <p:spPr>
            <a:xfrm>
              <a:off x="10744700" y="6352665"/>
              <a:ext cx="325753" cy="340332"/>
            </a:xfrm>
            <a:custGeom>
              <a:avLst/>
              <a:gdLst/>
              <a:ahLst/>
              <a:cxnLst/>
              <a:rect l="l" t="t" r="r" b="b"/>
              <a:pathLst>
                <a:path w="325753" h="340332" extrusionOk="0">
                  <a:moveTo>
                    <a:pt x="250882" y="340333"/>
                  </a:moveTo>
                  <a:lnTo>
                    <a:pt x="224144" y="264487"/>
                  </a:lnTo>
                  <a:lnTo>
                    <a:pt x="99662" y="264487"/>
                  </a:lnTo>
                  <a:lnTo>
                    <a:pt x="72924" y="340333"/>
                  </a:lnTo>
                  <a:lnTo>
                    <a:pt x="0" y="340333"/>
                  </a:lnTo>
                  <a:lnTo>
                    <a:pt x="130296" y="0"/>
                  </a:lnTo>
                  <a:lnTo>
                    <a:pt x="196432" y="0"/>
                  </a:lnTo>
                  <a:lnTo>
                    <a:pt x="325754" y="340333"/>
                  </a:lnTo>
                  <a:lnTo>
                    <a:pt x="250882" y="340333"/>
                  </a:lnTo>
                  <a:close/>
                  <a:moveTo>
                    <a:pt x="178931" y="138057"/>
                  </a:moveTo>
                  <a:cubicBezTo>
                    <a:pt x="172114" y="118137"/>
                    <a:pt x="165326" y="97714"/>
                    <a:pt x="161903" y="85054"/>
                  </a:cubicBezTo>
                  <a:cubicBezTo>
                    <a:pt x="158509" y="97685"/>
                    <a:pt x="151692" y="118107"/>
                    <a:pt x="144875" y="138057"/>
                  </a:cubicBezTo>
                  <a:lnTo>
                    <a:pt x="122977" y="199796"/>
                  </a:lnTo>
                  <a:lnTo>
                    <a:pt x="200770" y="199796"/>
                  </a:lnTo>
                  <a:lnTo>
                    <a:pt x="178902" y="13805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Google Shape;30;p10"/>
            <p:cNvSpPr/>
            <p:nvPr/>
          </p:nvSpPr>
          <p:spPr>
            <a:xfrm>
              <a:off x="10617916" y="6464855"/>
              <a:ext cx="121058" cy="73603"/>
            </a:xfrm>
            <a:custGeom>
              <a:avLst/>
              <a:gdLst/>
              <a:ahLst/>
              <a:cxnLst/>
              <a:rect l="l" t="t" r="r" b="b"/>
              <a:pathLst>
                <a:path w="121058" h="73603" extrusionOk="0">
                  <a:moveTo>
                    <a:pt x="112677" y="67391"/>
                  </a:moveTo>
                  <a:cubicBezTo>
                    <a:pt x="111084" y="72172"/>
                    <a:pt x="105919" y="74739"/>
                    <a:pt x="101138" y="73116"/>
                  </a:cubicBezTo>
                  <a:lnTo>
                    <a:pt x="6227" y="41273"/>
                  </a:lnTo>
                  <a:cubicBezTo>
                    <a:pt x="1446" y="39679"/>
                    <a:pt x="-1121" y="34514"/>
                    <a:pt x="472" y="29733"/>
                  </a:cubicBezTo>
                  <a:lnTo>
                    <a:pt x="8382" y="6212"/>
                  </a:lnTo>
                  <a:cubicBezTo>
                    <a:pt x="9975" y="1431"/>
                    <a:pt x="15140" y="-1136"/>
                    <a:pt x="19921" y="487"/>
                  </a:cubicBezTo>
                  <a:lnTo>
                    <a:pt x="114832" y="32330"/>
                  </a:lnTo>
                  <a:cubicBezTo>
                    <a:pt x="119612" y="33924"/>
                    <a:pt x="122180" y="39089"/>
                    <a:pt x="120586" y="43870"/>
                  </a:cubicBezTo>
                  <a:lnTo>
                    <a:pt x="112707" y="67391"/>
                  </a:lnTo>
                  <a:close/>
                </a:path>
              </a:pathLst>
            </a:custGeom>
            <a:solidFill>
              <a:srgbClr val="F18A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31;p10"/>
            <p:cNvSpPr/>
            <p:nvPr/>
          </p:nvSpPr>
          <p:spPr>
            <a:xfrm>
              <a:off x="10632170" y="6577015"/>
              <a:ext cx="93730" cy="65753"/>
            </a:xfrm>
            <a:custGeom>
              <a:avLst/>
              <a:gdLst/>
              <a:ahLst/>
              <a:cxnLst/>
              <a:rect l="l" t="t" r="r" b="b"/>
              <a:pathLst>
                <a:path w="93730" h="65753" extrusionOk="0">
                  <a:moveTo>
                    <a:pt x="93258" y="29748"/>
                  </a:moveTo>
                  <a:cubicBezTo>
                    <a:pt x="94852" y="34529"/>
                    <a:pt x="92284" y="39694"/>
                    <a:pt x="87503" y="41288"/>
                  </a:cubicBezTo>
                  <a:lnTo>
                    <a:pt x="19891" y="65281"/>
                  </a:lnTo>
                  <a:cubicBezTo>
                    <a:pt x="15110" y="66874"/>
                    <a:pt x="9946" y="64307"/>
                    <a:pt x="8352" y="59526"/>
                  </a:cubicBezTo>
                  <a:lnTo>
                    <a:pt x="472" y="36005"/>
                  </a:lnTo>
                  <a:cubicBezTo>
                    <a:pt x="-1121" y="31224"/>
                    <a:pt x="1446" y="26059"/>
                    <a:pt x="6227" y="24466"/>
                  </a:cubicBezTo>
                  <a:lnTo>
                    <a:pt x="73839" y="472"/>
                  </a:lnTo>
                  <a:cubicBezTo>
                    <a:pt x="78620" y="-1121"/>
                    <a:pt x="83785" y="1446"/>
                    <a:pt x="85379" y="6227"/>
                  </a:cubicBezTo>
                  <a:lnTo>
                    <a:pt x="93258" y="29748"/>
                  </a:lnTo>
                  <a:close/>
                </a:path>
              </a:pathLst>
            </a:custGeom>
            <a:solidFill>
              <a:srgbClr val="F18A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10"/>
            <p:cNvSpPr/>
            <p:nvPr/>
          </p:nvSpPr>
          <p:spPr>
            <a:xfrm>
              <a:off x="10703265" y="6372669"/>
              <a:ext cx="80720" cy="90937"/>
            </a:xfrm>
            <a:custGeom>
              <a:avLst/>
              <a:gdLst/>
              <a:ahLst/>
              <a:cxnLst/>
              <a:rect l="l" t="t" r="r" b="b"/>
              <a:pathLst>
                <a:path w="80720" h="90937" extrusionOk="0">
                  <a:moveTo>
                    <a:pt x="3541" y="17063"/>
                  </a:moveTo>
                  <a:cubicBezTo>
                    <a:pt x="-443" y="20133"/>
                    <a:pt x="-1181" y="25858"/>
                    <a:pt x="1918" y="29842"/>
                  </a:cubicBezTo>
                  <a:lnTo>
                    <a:pt x="44769" y="87391"/>
                  </a:lnTo>
                  <a:cubicBezTo>
                    <a:pt x="47839" y="91375"/>
                    <a:pt x="53564" y="92113"/>
                    <a:pt x="57548" y="89043"/>
                  </a:cubicBezTo>
                  <a:lnTo>
                    <a:pt x="77174" y="73874"/>
                  </a:lnTo>
                  <a:cubicBezTo>
                    <a:pt x="81158" y="70805"/>
                    <a:pt x="81896" y="65080"/>
                    <a:pt x="78826" y="61095"/>
                  </a:cubicBezTo>
                  <a:lnTo>
                    <a:pt x="35975" y="3547"/>
                  </a:lnTo>
                  <a:cubicBezTo>
                    <a:pt x="32906" y="-437"/>
                    <a:pt x="27180" y="-1175"/>
                    <a:pt x="23196" y="1894"/>
                  </a:cubicBezTo>
                  <a:lnTo>
                    <a:pt x="3571" y="17063"/>
                  </a:lnTo>
                  <a:close/>
                </a:path>
              </a:pathLst>
            </a:custGeom>
            <a:solidFill>
              <a:srgbClr val="F18A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10"/>
            <p:cNvSpPr/>
            <p:nvPr/>
          </p:nvSpPr>
          <p:spPr>
            <a:xfrm>
              <a:off x="11075500" y="6464855"/>
              <a:ext cx="121058" cy="73603"/>
            </a:xfrm>
            <a:custGeom>
              <a:avLst/>
              <a:gdLst/>
              <a:ahLst/>
              <a:cxnLst/>
              <a:rect l="l" t="t" r="r" b="b"/>
              <a:pathLst>
                <a:path w="121058" h="73603" extrusionOk="0">
                  <a:moveTo>
                    <a:pt x="8382" y="67391"/>
                  </a:moveTo>
                  <a:cubicBezTo>
                    <a:pt x="9975" y="72172"/>
                    <a:pt x="15140" y="74739"/>
                    <a:pt x="19921" y="73116"/>
                  </a:cubicBezTo>
                  <a:lnTo>
                    <a:pt x="114832" y="41273"/>
                  </a:lnTo>
                  <a:cubicBezTo>
                    <a:pt x="119612" y="39679"/>
                    <a:pt x="122180" y="34514"/>
                    <a:pt x="120586" y="29733"/>
                  </a:cubicBezTo>
                  <a:lnTo>
                    <a:pt x="112677" y="6212"/>
                  </a:lnTo>
                  <a:cubicBezTo>
                    <a:pt x="111084" y="1431"/>
                    <a:pt x="105919" y="-1136"/>
                    <a:pt x="101138" y="487"/>
                  </a:cubicBezTo>
                  <a:lnTo>
                    <a:pt x="6227" y="32330"/>
                  </a:lnTo>
                  <a:cubicBezTo>
                    <a:pt x="1446" y="33924"/>
                    <a:pt x="-1121" y="39089"/>
                    <a:pt x="472" y="43870"/>
                  </a:cubicBezTo>
                  <a:lnTo>
                    <a:pt x="8382" y="67391"/>
                  </a:lnTo>
                  <a:close/>
                </a:path>
              </a:pathLst>
            </a:custGeom>
            <a:solidFill>
              <a:srgbClr val="F18A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34;p10"/>
            <p:cNvSpPr/>
            <p:nvPr/>
          </p:nvSpPr>
          <p:spPr>
            <a:xfrm>
              <a:off x="11088574" y="6577015"/>
              <a:ext cx="93730" cy="65753"/>
            </a:xfrm>
            <a:custGeom>
              <a:avLst/>
              <a:gdLst/>
              <a:ahLst/>
              <a:cxnLst/>
              <a:rect l="l" t="t" r="r" b="b"/>
              <a:pathLst>
                <a:path w="93730" h="65753" extrusionOk="0">
                  <a:moveTo>
                    <a:pt x="472" y="29748"/>
                  </a:moveTo>
                  <a:cubicBezTo>
                    <a:pt x="-1121" y="34529"/>
                    <a:pt x="1446" y="39694"/>
                    <a:pt x="6227" y="41288"/>
                  </a:cubicBezTo>
                  <a:lnTo>
                    <a:pt x="73839" y="65281"/>
                  </a:lnTo>
                  <a:cubicBezTo>
                    <a:pt x="78620" y="66874"/>
                    <a:pt x="83785" y="64307"/>
                    <a:pt x="85379" y="59526"/>
                  </a:cubicBezTo>
                  <a:lnTo>
                    <a:pt x="93258" y="36005"/>
                  </a:lnTo>
                  <a:cubicBezTo>
                    <a:pt x="94852" y="31224"/>
                    <a:pt x="92284" y="26059"/>
                    <a:pt x="87503" y="24466"/>
                  </a:cubicBezTo>
                  <a:lnTo>
                    <a:pt x="19891" y="472"/>
                  </a:lnTo>
                  <a:cubicBezTo>
                    <a:pt x="15110" y="-1121"/>
                    <a:pt x="9946" y="1446"/>
                    <a:pt x="8352" y="6227"/>
                  </a:cubicBezTo>
                  <a:lnTo>
                    <a:pt x="472" y="29748"/>
                  </a:lnTo>
                  <a:close/>
                </a:path>
              </a:pathLst>
            </a:custGeom>
            <a:solidFill>
              <a:srgbClr val="F18A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Google Shape;35;p10"/>
            <p:cNvSpPr/>
            <p:nvPr/>
          </p:nvSpPr>
          <p:spPr>
            <a:xfrm>
              <a:off x="11030495" y="6372669"/>
              <a:ext cx="80714" cy="90937"/>
            </a:xfrm>
            <a:custGeom>
              <a:avLst/>
              <a:gdLst/>
              <a:ahLst/>
              <a:cxnLst/>
              <a:rect l="l" t="t" r="r" b="b"/>
              <a:pathLst>
                <a:path w="80714" h="90937" extrusionOk="0">
                  <a:moveTo>
                    <a:pt x="77174" y="17063"/>
                  </a:moveTo>
                  <a:cubicBezTo>
                    <a:pt x="81158" y="20133"/>
                    <a:pt x="81896" y="25858"/>
                    <a:pt x="78797" y="29842"/>
                  </a:cubicBezTo>
                  <a:lnTo>
                    <a:pt x="35945" y="87391"/>
                  </a:lnTo>
                  <a:cubicBezTo>
                    <a:pt x="32876" y="91375"/>
                    <a:pt x="27151" y="92113"/>
                    <a:pt x="23167" y="89043"/>
                  </a:cubicBezTo>
                  <a:lnTo>
                    <a:pt x="3541" y="73874"/>
                  </a:lnTo>
                  <a:cubicBezTo>
                    <a:pt x="-443" y="70805"/>
                    <a:pt x="-1181" y="65080"/>
                    <a:pt x="1918" y="61095"/>
                  </a:cubicBezTo>
                  <a:lnTo>
                    <a:pt x="44769" y="3547"/>
                  </a:lnTo>
                  <a:cubicBezTo>
                    <a:pt x="47839" y="-437"/>
                    <a:pt x="53564" y="-1175"/>
                    <a:pt x="57548" y="1894"/>
                  </a:cubicBezTo>
                  <a:lnTo>
                    <a:pt x="77174" y="17063"/>
                  </a:lnTo>
                  <a:close/>
                </a:path>
              </a:pathLst>
            </a:custGeom>
            <a:solidFill>
              <a:srgbClr val="F18A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" name="Google Shape;36;p10"/>
          <p:cNvSpPr txBox="1">
            <a:spLocks noGrp="1"/>
          </p:cNvSpPr>
          <p:nvPr>
            <p:ph type="body" idx="1"/>
          </p:nvPr>
        </p:nvSpPr>
        <p:spPr>
          <a:xfrm>
            <a:off x="5536096" y="4291827"/>
            <a:ext cx="4979504" cy="22856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title"/>
          </p:nvPr>
        </p:nvSpPr>
        <p:spPr>
          <a:xfrm>
            <a:off x="5798949" y="4549702"/>
            <a:ext cx="4453799" cy="1323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body" idx="3"/>
          </p:nvPr>
        </p:nvSpPr>
        <p:spPr>
          <a:xfrm>
            <a:off x="5798949" y="5873677"/>
            <a:ext cx="4453799" cy="448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ijf items met pictogrammen">
  <p:cSld name="Vijf items met pictogrammen"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46"/>
          <p:cNvSpPr txBox="1">
            <a:spLocks noGrp="1"/>
          </p:cNvSpPr>
          <p:nvPr>
            <p:ph type="body" idx="1"/>
          </p:nvPr>
        </p:nvSpPr>
        <p:spPr>
          <a:xfrm>
            <a:off x="571501" y="2286001"/>
            <a:ext cx="1911016" cy="3429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5" name="Google Shape;375;p46"/>
          <p:cNvSpPr txBox="1">
            <a:spLocks noGrp="1"/>
          </p:cNvSpPr>
          <p:nvPr>
            <p:ph type="body" idx="2"/>
          </p:nvPr>
        </p:nvSpPr>
        <p:spPr>
          <a:xfrm>
            <a:off x="2856515" y="2286000"/>
            <a:ext cx="1911016" cy="3428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6" name="Google Shape;376;p46"/>
          <p:cNvSpPr txBox="1">
            <a:spLocks noGrp="1"/>
          </p:cNvSpPr>
          <p:nvPr>
            <p:ph type="body" idx="3"/>
          </p:nvPr>
        </p:nvSpPr>
        <p:spPr>
          <a:xfrm>
            <a:off x="5141529" y="2286001"/>
            <a:ext cx="1911016" cy="3429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7" name="Google Shape;377;p46"/>
          <p:cNvSpPr txBox="1">
            <a:spLocks noGrp="1"/>
          </p:cNvSpPr>
          <p:nvPr>
            <p:ph type="body" idx="4"/>
          </p:nvPr>
        </p:nvSpPr>
        <p:spPr>
          <a:xfrm>
            <a:off x="7426543" y="2286000"/>
            <a:ext cx="1911016" cy="3428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8" name="Google Shape;378;p46"/>
          <p:cNvSpPr txBox="1">
            <a:spLocks noGrp="1"/>
          </p:cNvSpPr>
          <p:nvPr>
            <p:ph type="title"/>
          </p:nvPr>
        </p:nvSpPr>
        <p:spPr>
          <a:xfrm>
            <a:off x="571500" y="795743"/>
            <a:ext cx="11049000" cy="633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9" name="Google Shape;379;p46"/>
          <p:cNvSpPr>
            <a:spLocks noGrp="1"/>
          </p:cNvSpPr>
          <p:nvPr>
            <p:ph type="pic" idx="5"/>
          </p:nvPr>
        </p:nvSpPr>
        <p:spPr>
          <a:xfrm>
            <a:off x="1103598" y="2857500"/>
            <a:ext cx="853252" cy="853250"/>
          </a:xfrm>
          <a:prstGeom prst="rect">
            <a:avLst/>
          </a:prstGeom>
          <a:noFill/>
          <a:ln>
            <a:noFill/>
          </a:ln>
        </p:spPr>
      </p:sp>
      <p:sp>
        <p:nvSpPr>
          <p:cNvPr id="380" name="Google Shape;380;p46"/>
          <p:cNvSpPr txBox="1">
            <a:spLocks noGrp="1"/>
          </p:cNvSpPr>
          <p:nvPr>
            <p:ph type="body" idx="6"/>
          </p:nvPr>
        </p:nvSpPr>
        <p:spPr>
          <a:xfrm>
            <a:off x="624789" y="4210727"/>
            <a:ext cx="1810870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1" name="Google Shape;381;p46"/>
          <p:cNvSpPr txBox="1">
            <a:spLocks noGrp="1"/>
          </p:cNvSpPr>
          <p:nvPr>
            <p:ph type="body" idx="7"/>
          </p:nvPr>
        </p:nvSpPr>
        <p:spPr>
          <a:xfrm rot="5400000">
            <a:off x="1512224" y="3699738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2" name="Google Shape;382;p46"/>
          <p:cNvSpPr>
            <a:spLocks noGrp="1"/>
          </p:cNvSpPr>
          <p:nvPr>
            <p:ph type="pic" idx="8"/>
          </p:nvPr>
        </p:nvSpPr>
        <p:spPr>
          <a:xfrm>
            <a:off x="3385396" y="2857500"/>
            <a:ext cx="853252" cy="853250"/>
          </a:xfrm>
          <a:prstGeom prst="rect">
            <a:avLst/>
          </a:prstGeom>
          <a:noFill/>
          <a:ln>
            <a:noFill/>
          </a:ln>
        </p:spPr>
      </p:sp>
      <p:sp>
        <p:nvSpPr>
          <p:cNvPr id="383" name="Google Shape;383;p46"/>
          <p:cNvSpPr txBox="1">
            <a:spLocks noGrp="1"/>
          </p:cNvSpPr>
          <p:nvPr>
            <p:ph type="body" idx="9"/>
          </p:nvPr>
        </p:nvSpPr>
        <p:spPr>
          <a:xfrm>
            <a:off x="2906587" y="4210727"/>
            <a:ext cx="1810870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4" name="Google Shape;384;p46"/>
          <p:cNvSpPr txBox="1">
            <a:spLocks noGrp="1"/>
          </p:cNvSpPr>
          <p:nvPr>
            <p:ph type="body" idx="13"/>
          </p:nvPr>
        </p:nvSpPr>
        <p:spPr>
          <a:xfrm rot="5400000">
            <a:off x="3794022" y="3699738"/>
            <a:ext cx="36000" cy="540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5" name="Google Shape;385;p46"/>
          <p:cNvSpPr>
            <a:spLocks noGrp="1"/>
          </p:cNvSpPr>
          <p:nvPr>
            <p:ph type="pic" idx="14"/>
          </p:nvPr>
        </p:nvSpPr>
        <p:spPr>
          <a:xfrm>
            <a:off x="5664915" y="2857500"/>
            <a:ext cx="853252" cy="853250"/>
          </a:xfrm>
          <a:prstGeom prst="rect">
            <a:avLst/>
          </a:prstGeom>
          <a:noFill/>
          <a:ln>
            <a:noFill/>
          </a:ln>
        </p:spPr>
      </p:sp>
      <p:sp>
        <p:nvSpPr>
          <p:cNvPr id="386" name="Google Shape;386;p46"/>
          <p:cNvSpPr txBox="1">
            <a:spLocks noGrp="1"/>
          </p:cNvSpPr>
          <p:nvPr>
            <p:ph type="body" idx="15"/>
          </p:nvPr>
        </p:nvSpPr>
        <p:spPr>
          <a:xfrm>
            <a:off x="5186106" y="4210727"/>
            <a:ext cx="1810870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7" name="Google Shape;387;p46"/>
          <p:cNvSpPr txBox="1">
            <a:spLocks noGrp="1"/>
          </p:cNvSpPr>
          <p:nvPr>
            <p:ph type="body" idx="16"/>
          </p:nvPr>
        </p:nvSpPr>
        <p:spPr>
          <a:xfrm rot="5400000">
            <a:off x="6073541" y="3699738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8" name="Google Shape;388;p46"/>
          <p:cNvSpPr>
            <a:spLocks noGrp="1"/>
          </p:cNvSpPr>
          <p:nvPr>
            <p:ph type="pic" idx="17"/>
          </p:nvPr>
        </p:nvSpPr>
        <p:spPr>
          <a:xfrm>
            <a:off x="7947605" y="2857500"/>
            <a:ext cx="853252" cy="853250"/>
          </a:xfrm>
          <a:prstGeom prst="rect">
            <a:avLst/>
          </a:prstGeom>
          <a:noFill/>
          <a:ln>
            <a:noFill/>
          </a:ln>
        </p:spPr>
      </p:sp>
      <p:sp>
        <p:nvSpPr>
          <p:cNvPr id="389" name="Google Shape;389;p46"/>
          <p:cNvSpPr txBox="1">
            <a:spLocks noGrp="1"/>
          </p:cNvSpPr>
          <p:nvPr>
            <p:ph type="body" idx="18"/>
          </p:nvPr>
        </p:nvSpPr>
        <p:spPr>
          <a:xfrm>
            <a:off x="7468796" y="4210727"/>
            <a:ext cx="1810870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0" name="Google Shape;390;p46"/>
          <p:cNvSpPr txBox="1">
            <a:spLocks noGrp="1"/>
          </p:cNvSpPr>
          <p:nvPr>
            <p:ph type="body" idx="19"/>
          </p:nvPr>
        </p:nvSpPr>
        <p:spPr>
          <a:xfrm rot="5400000">
            <a:off x="8356231" y="3699738"/>
            <a:ext cx="36000" cy="540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1" name="Google Shape;391;p46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2" name="Google Shape;392;p46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  <p:sp>
        <p:nvSpPr>
          <p:cNvPr id="393" name="Google Shape;393;p46"/>
          <p:cNvSpPr txBox="1">
            <a:spLocks noGrp="1"/>
          </p:cNvSpPr>
          <p:nvPr>
            <p:ph type="body" idx="20"/>
          </p:nvPr>
        </p:nvSpPr>
        <p:spPr>
          <a:xfrm>
            <a:off x="9711555" y="2284913"/>
            <a:ext cx="1911016" cy="3428999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4" name="Google Shape;394;p46"/>
          <p:cNvSpPr>
            <a:spLocks noGrp="1"/>
          </p:cNvSpPr>
          <p:nvPr>
            <p:ph type="pic" idx="21"/>
          </p:nvPr>
        </p:nvSpPr>
        <p:spPr>
          <a:xfrm>
            <a:off x="10235917" y="2856413"/>
            <a:ext cx="853252" cy="853250"/>
          </a:xfrm>
          <a:prstGeom prst="rect">
            <a:avLst/>
          </a:prstGeom>
          <a:noFill/>
          <a:ln>
            <a:noFill/>
          </a:ln>
        </p:spPr>
      </p:sp>
      <p:sp>
        <p:nvSpPr>
          <p:cNvPr id="395" name="Google Shape;395;p46"/>
          <p:cNvSpPr txBox="1">
            <a:spLocks noGrp="1"/>
          </p:cNvSpPr>
          <p:nvPr>
            <p:ph type="body" idx="22"/>
          </p:nvPr>
        </p:nvSpPr>
        <p:spPr>
          <a:xfrm>
            <a:off x="9757108" y="4209640"/>
            <a:ext cx="1810870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6" name="Google Shape;396;p46"/>
          <p:cNvSpPr txBox="1">
            <a:spLocks noGrp="1"/>
          </p:cNvSpPr>
          <p:nvPr>
            <p:ph type="body" idx="23"/>
          </p:nvPr>
        </p:nvSpPr>
        <p:spPr>
          <a:xfrm rot="5400000">
            <a:off x="10644543" y="3698651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3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3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3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/>
                                        <p:tgtEl>
                                          <p:spTgt spid="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"/>
                            </p:stCondLst>
                            <p:childTnLst>
                              <p:par>
                                <p:cTn id="13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/>
                                        <p:tgtEl>
                                          <p:spTgt spid="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/>
                                        <p:tgtEl>
                                          <p:spTgt spid="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3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3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3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38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/>
                                        <p:tgtEl>
                                          <p:spTgt spid="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500"/>
                            </p:stCondLst>
                            <p:childTnLst>
                              <p:par>
                                <p:cTn id="17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/>
                                        <p:tgtEl>
                                          <p:spTgt spid="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/>
                                        <p:tgtEl>
                                          <p:spTgt spid="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ijf items met beelden">
  <p:cSld name="Vijf items met beelden">
    <p:spTree>
      <p:nvGrpSpPr>
        <p:cNvPr id="1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Google Shape;398;p47"/>
          <p:cNvSpPr txBox="1">
            <a:spLocks noGrp="1"/>
          </p:cNvSpPr>
          <p:nvPr>
            <p:ph type="body" idx="1"/>
          </p:nvPr>
        </p:nvSpPr>
        <p:spPr>
          <a:xfrm>
            <a:off x="0" y="4000500"/>
            <a:ext cx="12180888" cy="2857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9" name="Google Shape;399;p47"/>
          <p:cNvSpPr txBox="1">
            <a:spLocks noGrp="1"/>
          </p:cNvSpPr>
          <p:nvPr>
            <p:ph type="body" idx="2"/>
          </p:nvPr>
        </p:nvSpPr>
        <p:spPr>
          <a:xfrm>
            <a:off x="576784" y="4000500"/>
            <a:ext cx="1911600" cy="17144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0" name="Google Shape;400;p47"/>
          <p:cNvSpPr txBox="1">
            <a:spLocks noGrp="1"/>
          </p:cNvSpPr>
          <p:nvPr>
            <p:ph type="body" idx="3"/>
          </p:nvPr>
        </p:nvSpPr>
        <p:spPr>
          <a:xfrm>
            <a:off x="2859813" y="4000501"/>
            <a:ext cx="1911600" cy="17144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1" name="Google Shape;401;p47"/>
          <p:cNvSpPr txBox="1">
            <a:spLocks noGrp="1"/>
          </p:cNvSpPr>
          <p:nvPr>
            <p:ph type="body" idx="4"/>
          </p:nvPr>
        </p:nvSpPr>
        <p:spPr>
          <a:xfrm>
            <a:off x="5142842" y="4000500"/>
            <a:ext cx="1911600" cy="17144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2" name="Google Shape;402;p47"/>
          <p:cNvSpPr txBox="1">
            <a:spLocks noGrp="1"/>
          </p:cNvSpPr>
          <p:nvPr>
            <p:ph type="title"/>
          </p:nvPr>
        </p:nvSpPr>
        <p:spPr>
          <a:xfrm>
            <a:off x="571500" y="795743"/>
            <a:ext cx="11049000" cy="633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3" name="Google Shape;403;p47"/>
          <p:cNvSpPr txBox="1">
            <a:spLocks noGrp="1"/>
          </p:cNvSpPr>
          <p:nvPr>
            <p:ph type="body" idx="5"/>
          </p:nvPr>
        </p:nvSpPr>
        <p:spPr>
          <a:xfrm>
            <a:off x="770964" y="4355106"/>
            <a:ext cx="1551132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4" name="Google Shape;404;p47"/>
          <p:cNvSpPr txBox="1">
            <a:spLocks noGrp="1"/>
          </p:cNvSpPr>
          <p:nvPr>
            <p:ph type="body" idx="6"/>
          </p:nvPr>
        </p:nvSpPr>
        <p:spPr>
          <a:xfrm>
            <a:off x="3054047" y="4355106"/>
            <a:ext cx="1551132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5" name="Google Shape;405;p47"/>
          <p:cNvSpPr txBox="1">
            <a:spLocks noGrp="1"/>
          </p:cNvSpPr>
          <p:nvPr>
            <p:ph type="body" idx="7"/>
          </p:nvPr>
        </p:nvSpPr>
        <p:spPr>
          <a:xfrm>
            <a:off x="5337130" y="4355106"/>
            <a:ext cx="1551132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6" name="Google Shape;406;p47"/>
          <p:cNvSpPr>
            <a:spLocks noGrp="1"/>
          </p:cNvSpPr>
          <p:nvPr>
            <p:ph type="pic" idx="8"/>
          </p:nvPr>
        </p:nvSpPr>
        <p:spPr>
          <a:xfrm>
            <a:off x="576784" y="1714500"/>
            <a:ext cx="1911600" cy="2293176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407" name="Google Shape;407;p47"/>
          <p:cNvSpPr>
            <a:spLocks noGrp="1"/>
          </p:cNvSpPr>
          <p:nvPr>
            <p:ph type="pic" idx="9"/>
          </p:nvPr>
        </p:nvSpPr>
        <p:spPr>
          <a:xfrm>
            <a:off x="2859813" y="1714500"/>
            <a:ext cx="1911600" cy="2293176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408" name="Google Shape;408;p47"/>
          <p:cNvSpPr>
            <a:spLocks noGrp="1"/>
          </p:cNvSpPr>
          <p:nvPr>
            <p:ph type="pic" idx="13"/>
          </p:nvPr>
        </p:nvSpPr>
        <p:spPr>
          <a:xfrm>
            <a:off x="5142842" y="1714500"/>
            <a:ext cx="1911600" cy="2293176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409" name="Google Shape;409;p47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0" name="Google Shape;410;p47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ctr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ctr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ctr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ctr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ctr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ctr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ctr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ctr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  <p:sp>
        <p:nvSpPr>
          <p:cNvPr id="411" name="Google Shape;411;p47"/>
          <p:cNvSpPr txBox="1">
            <a:spLocks noGrp="1"/>
          </p:cNvSpPr>
          <p:nvPr>
            <p:ph type="body" idx="14"/>
          </p:nvPr>
        </p:nvSpPr>
        <p:spPr>
          <a:xfrm>
            <a:off x="7425871" y="4000501"/>
            <a:ext cx="1911600" cy="17144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2" name="Google Shape;412;p47"/>
          <p:cNvSpPr txBox="1">
            <a:spLocks noGrp="1"/>
          </p:cNvSpPr>
          <p:nvPr>
            <p:ph type="body" idx="15"/>
          </p:nvPr>
        </p:nvSpPr>
        <p:spPr>
          <a:xfrm>
            <a:off x="9708900" y="4000500"/>
            <a:ext cx="1911600" cy="17144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3" name="Google Shape;413;p47"/>
          <p:cNvSpPr txBox="1">
            <a:spLocks noGrp="1"/>
          </p:cNvSpPr>
          <p:nvPr>
            <p:ph type="body" idx="16"/>
          </p:nvPr>
        </p:nvSpPr>
        <p:spPr>
          <a:xfrm>
            <a:off x="7620212" y="4355106"/>
            <a:ext cx="1551132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4" name="Google Shape;414;p47"/>
          <p:cNvSpPr txBox="1">
            <a:spLocks noGrp="1"/>
          </p:cNvSpPr>
          <p:nvPr>
            <p:ph type="body" idx="17"/>
          </p:nvPr>
        </p:nvSpPr>
        <p:spPr>
          <a:xfrm>
            <a:off x="9903294" y="4355106"/>
            <a:ext cx="1551132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5" name="Google Shape;415;p47"/>
          <p:cNvSpPr>
            <a:spLocks noGrp="1"/>
          </p:cNvSpPr>
          <p:nvPr>
            <p:ph type="pic" idx="18"/>
          </p:nvPr>
        </p:nvSpPr>
        <p:spPr>
          <a:xfrm>
            <a:off x="7425871" y="1714500"/>
            <a:ext cx="1911600" cy="2293176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416" name="Google Shape;416;p47"/>
          <p:cNvSpPr>
            <a:spLocks noGrp="1"/>
          </p:cNvSpPr>
          <p:nvPr>
            <p:ph type="pic" idx="19"/>
          </p:nvPr>
        </p:nvSpPr>
        <p:spPr>
          <a:xfrm>
            <a:off x="9708900" y="1714500"/>
            <a:ext cx="1911600" cy="2293176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500"/>
                            </p:stCondLst>
                            <p:childTnLst>
                              <p:par>
                                <p:cTn id="7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000"/>
                            </p:stCondLst>
                            <p:childTnLst>
                              <p:par>
                                <p:cTn id="8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500"/>
                            </p:stCondLst>
                            <p:childTnLst>
                              <p:par>
                                <p:cTn id="8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4000"/>
                            </p:stCondLst>
                            <p:childTnLst>
                              <p:par>
                                <p:cTn id="9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4500"/>
                            </p:stCondLst>
                            <p:childTnLst>
                              <p:par>
                                <p:cTn id="9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0"/>
                            </p:stCondLst>
                            <p:childTnLst>
                              <p:par>
                                <p:cTn id="9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4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500"/>
                            </p:stCondLst>
                            <p:childTnLst>
                              <p:par>
                                <p:cTn id="1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4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3000"/>
                            </p:stCondLst>
                            <p:childTnLst>
                              <p:par>
                                <p:cTn id="1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4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3500"/>
                            </p:stCondLst>
                            <p:childTnLst>
                              <p:par>
                                <p:cTn id="1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4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4000"/>
                            </p:stCondLst>
                            <p:childTnLst>
                              <p:par>
                                <p:cTn id="1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4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4500"/>
                            </p:stCondLst>
                            <p:childTnLst>
                              <p:par>
                                <p:cTn id="1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4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5000"/>
                            </p:stCondLst>
                            <p:childTnLst>
                              <p:par>
                                <p:cTn id="1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4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/>
                                        <p:tgtEl>
                                          <p:spTgt spid="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00"/>
                            </p:stCondLst>
                            <p:childTnLst>
                              <p:par>
                                <p:cTn id="1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000"/>
                            </p:stCondLst>
                            <p:childTnLst>
                              <p:par>
                                <p:cTn id="1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500"/>
                            </p:stCondLst>
                            <p:childTnLst>
                              <p:par>
                                <p:cTn id="1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2000"/>
                            </p:stCondLst>
                            <p:childTnLst>
                              <p:par>
                                <p:cTn id="1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2500"/>
                            </p:stCondLst>
                            <p:childTnLst>
                              <p:par>
                                <p:cTn id="16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3000"/>
                            </p:stCondLst>
                            <p:childTnLst>
                              <p:par>
                                <p:cTn id="17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3500"/>
                            </p:stCondLst>
                            <p:childTnLst>
                              <p:par>
                                <p:cTn id="17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4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4000"/>
                            </p:stCondLst>
                            <p:childTnLst>
                              <p:par>
                                <p:cTn id="18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4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4500"/>
                            </p:stCondLst>
                            <p:childTnLst>
                              <p:par>
                                <p:cTn id="18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4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4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/>
                                        <p:tgtEl>
                                          <p:spTgt spid="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500"/>
                            </p:stCondLst>
                            <p:childTnLst>
                              <p:par>
                                <p:cTn id="19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1000"/>
                            </p:stCondLst>
                            <p:childTnLst>
                              <p:par>
                                <p:cTn id="20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1500"/>
                            </p:stCondLst>
                            <p:childTnLst>
                              <p:par>
                                <p:cTn id="20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2000"/>
                            </p:stCondLst>
                            <p:childTnLst>
                              <p:par>
                                <p:cTn id="20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4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2500"/>
                            </p:stCondLst>
                            <p:childTnLst>
                              <p:par>
                                <p:cTn id="2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4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3000"/>
                            </p:stCondLst>
                            <p:childTnLst>
                              <p:par>
                                <p:cTn id="2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4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4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4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4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4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ier items in cirkel met pictogram">
  <p:cSld name="Vier items in cirkel met pictogram">
    <p:spTree>
      <p:nvGrpSpPr>
        <p:cNvPr id="1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p48"/>
          <p:cNvSpPr txBox="1">
            <a:spLocks noGrp="1"/>
          </p:cNvSpPr>
          <p:nvPr>
            <p:ph type="body" idx="1"/>
          </p:nvPr>
        </p:nvSpPr>
        <p:spPr>
          <a:xfrm>
            <a:off x="6107112" y="1732547"/>
            <a:ext cx="4408488" cy="3427742"/>
          </a:xfrm>
          <a:prstGeom prst="rect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9" name="Google Shape;419;p48"/>
          <p:cNvSpPr txBox="1">
            <a:spLocks noGrp="1"/>
          </p:cNvSpPr>
          <p:nvPr>
            <p:ph type="body" idx="2"/>
          </p:nvPr>
        </p:nvSpPr>
        <p:spPr>
          <a:xfrm>
            <a:off x="5003132" y="587024"/>
            <a:ext cx="2209800" cy="227649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0" name="Google Shape;420;p48"/>
          <p:cNvSpPr>
            <a:spLocks noGrp="1"/>
          </p:cNvSpPr>
          <p:nvPr>
            <p:ph type="pic" idx="3"/>
          </p:nvPr>
        </p:nvSpPr>
        <p:spPr>
          <a:xfrm>
            <a:off x="5758195" y="906340"/>
            <a:ext cx="699672" cy="699670"/>
          </a:xfrm>
          <a:prstGeom prst="rect">
            <a:avLst/>
          </a:prstGeom>
          <a:noFill/>
          <a:ln>
            <a:noFill/>
          </a:ln>
        </p:spPr>
      </p:sp>
      <p:sp>
        <p:nvSpPr>
          <p:cNvPr id="421" name="Google Shape;421;p48"/>
          <p:cNvSpPr txBox="1">
            <a:spLocks noGrp="1"/>
          </p:cNvSpPr>
          <p:nvPr>
            <p:ph type="body" idx="4"/>
          </p:nvPr>
        </p:nvSpPr>
        <p:spPr>
          <a:xfrm>
            <a:off x="5202596" y="1831760"/>
            <a:ext cx="1810870" cy="791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2" name="Google Shape;422;p48"/>
          <p:cNvSpPr txBox="1">
            <a:spLocks noGrp="1"/>
          </p:cNvSpPr>
          <p:nvPr>
            <p:ph type="body" idx="5"/>
          </p:nvPr>
        </p:nvSpPr>
        <p:spPr>
          <a:xfrm>
            <a:off x="7212012" y="2808641"/>
            <a:ext cx="2198688" cy="13836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None/>
              <a:defRPr sz="2400" b="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3" name="Google Shape;423;p48"/>
          <p:cNvSpPr txBox="1">
            <a:spLocks noGrp="1"/>
          </p:cNvSpPr>
          <p:nvPr>
            <p:ph type="body" idx="6"/>
          </p:nvPr>
        </p:nvSpPr>
        <p:spPr>
          <a:xfrm>
            <a:off x="9433844" y="587024"/>
            <a:ext cx="2209800" cy="227649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4" name="Google Shape;424;p48"/>
          <p:cNvSpPr>
            <a:spLocks noGrp="1"/>
          </p:cNvSpPr>
          <p:nvPr>
            <p:ph type="pic" idx="7"/>
          </p:nvPr>
        </p:nvSpPr>
        <p:spPr>
          <a:xfrm>
            <a:off x="10188907" y="906340"/>
            <a:ext cx="699672" cy="699670"/>
          </a:xfrm>
          <a:prstGeom prst="rect">
            <a:avLst/>
          </a:prstGeom>
          <a:noFill/>
          <a:ln>
            <a:noFill/>
          </a:ln>
        </p:spPr>
      </p:sp>
      <p:sp>
        <p:nvSpPr>
          <p:cNvPr id="425" name="Google Shape;425;p48"/>
          <p:cNvSpPr txBox="1">
            <a:spLocks noGrp="1"/>
          </p:cNvSpPr>
          <p:nvPr>
            <p:ph type="body" idx="8"/>
          </p:nvPr>
        </p:nvSpPr>
        <p:spPr>
          <a:xfrm>
            <a:off x="9633308" y="1831760"/>
            <a:ext cx="1810870" cy="791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6" name="Google Shape;426;p48"/>
          <p:cNvSpPr txBox="1">
            <a:spLocks noGrp="1"/>
          </p:cNvSpPr>
          <p:nvPr>
            <p:ph type="body" idx="9"/>
          </p:nvPr>
        </p:nvSpPr>
        <p:spPr>
          <a:xfrm>
            <a:off x="5002212" y="4017285"/>
            <a:ext cx="2209800" cy="227649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7" name="Google Shape;427;p48"/>
          <p:cNvSpPr>
            <a:spLocks noGrp="1"/>
          </p:cNvSpPr>
          <p:nvPr>
            <p:ph type="pic" idx="13"/>
          </p:nvPr>
        </p:nvSpPr>
        <p:spPr>
          <a:xfrm>
            <a:off x="5757275" y="4336601"/>
            <a:ext cx="699672" cy="699670"/>
          </a:xfrm>
          <a:prstGeom prst="rect">
            <a:avLst/>
          </a:prstGeom>
          <a:noFill/>
          <a:ln>
            <a:noFill/>
          </a:ln>
        </p:spPr>
      </p:sp>
      <p:sp>
        <p:nvSpPr>
          <p:cNvPr id="428" name="Google Shape;428;p48"/>
          <p:cNvSpPr txBox="1">
            <a:spLocks noGrp="1"/>
          </p:cNvSpPr>
          <p:nvPr>
            <p:ph type="body" idx="14"/>
          </p:nvPr>
        </p:nvSpPr>
        <p:spPr>
          <a:xfrm>
            <a:off x="5201676" y="5262021"/>
            <a:ext cx="1810870" cy="791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9" name="Google Shape;429;p48"/>
          <p:cNvSpPr txBox="1">
            <a:spLocks noGrp="1"/>
          </p:cNvSpPr>
          <p:nvPr>
            <p:ph type="body" idx="15"/>
          </p:nvPr>
        </p:nvSpPr>
        <p:spPr>
          <a:xfrm>
            <a:off x="9421812" y="4017285"/>
            <a:ext cx="2209800" cy="227649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0" name="Google Shape;430;p48"/>
          <p:cNvSpPr>
            <a:spLocks noGrp="1"/>
          </p:cNvSpPr>
          <p:nvPr>
            <p:ph type="pic" idx="16"/>
          </p:nvPr>
        </p:nvSpPr>
        <p:spPr>
          <a:xfrm>
            <a:off x="10176875" y="4336601"/>
            <a:ext cx="699672" cy="699670"/>
          </a:xfrm>
          <a:prstGeom prst="rect">
            <a:avLst/>
          </a:prstGeom>
          <a:noFill/>
          <a:ln>
            <a:noFill/>
          </a:ln>
        </p:spPr>
      </p:sp>
      <p:sp>
        <p:nvSpPr>
          <p:cNvPr id="431" name="Google Shape;431;p48"/>
          <p:cNvSpPr txBox="1">
            <a:spLocks noGrp="1"/>
          </p:cNvSpPr>
          <p:nvPr>
            <p:ph type="body" idx="17"/>
          </p:nvPr>
        </p:nvSpPr>
        <p:spPr>
          <a:xfrm>
            <a:off x="9621276" y="5262021"/>
            <a:ext cx="1810870" cy="791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2" name="Google Shape;432;p48"/>
          <p:cNvSpPr txBox="1">
            <a:spLocks noGrp="1"/>
          </p:cNvSpPr>
          <p:nvPr>
            <p:ph type="title"/>
          </p:nvPr>
        </p:nvSpPr>
        <p:spPr>
          <a:xfrm>
            <a:off x="579024" y="571501"/>
            <a:ext cx="3318288" cy="1257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3" name="Google Shape;433;p48"/>
          <p:cNvSpPr txBox="1">
            <a:spLocks noGrp="1"/>
          </p:cNvSpPr>
          <p:nvPr>
            <p:ph type="body" idx="18"/>
          </p:nvPr>
        </p:nvSpPr>
        <p:spPr>
          <a:xfrm>
            <a:off x="579023" y="1998921"/>
            <a:ext cx="3318289" cy="42875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4" name="Google Shape;434;p48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5" name="Google Shape;435;p48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75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250"/>
                            </p:stCondLst>
                            <p:childTnLst>
                              <p:par>
                                <p:cTn id="2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4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4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ier items in cirkel met beeld">
  <p:cSld name="Vier items in cirkel met beeld">
    <p:spTree>
      <p:nvGrpSpPr>
        <p:cNvPr id="1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Google Shape;437;p49"/>
          <p:cNvSpPr txBox="1">
            <a:spLocks noGrp="1"/>
          </p:cNvSpPr>
          <p:nvPr>
            <p:ph type="body" idx="1"/>
          </p:nvPr>
        </p:nvSpPr>
        <p:spPr>
          <a:xfrm>
            <a:off x="6107112" y="1732547"/>
            <a:ext cx="4408488" cy="3427742"/>
          </a:xfrm>
          <a:prstGeom prst="rect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8" name="Google Shape;438;p49"/>
          <p:cNvSpPr txBox="1">
            <a:spLocks noGrp="1"/>
          </p:cNvSpPr>
          <p:nvPr>
            <p:ph type="body" idx="2"/>
          </p:nvPr>
        </p:nvSpPr>
        <p:spPr>
          <a:xfrm>
            <a:off x="5002671" y="587024"/>
            <a:ext cx="2209800" cy="227649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9" name="Google Shape;439;p49"/>
          <p:cNvSpPr txBox="1">
            <a:spLocks noGrp="1"/>
          </p:cNvSpPr>
          <p:nvPr>
            <p:ph type="body" idx="3"/>
          </p:nvPr>
        </p:nvSpPr>
        <p:spPr>
          <a:xfrm>
            <a:off x="5202136" y="1831760"/>
            <a:ext cx="1810870" cy="791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0" name="Google Shape;440;p49"/>
          <p:cNvSpPr txBox="1">
            <a:spLocks noGrp="1"/>
          </p:cNvSpPr>
          <p:nvPr>
            <p:ph type="body" idx="4"/>
          </p:nvPr>
        </p:nvSpPr>
        <p:spPr>
          <a:xfrm>
            <a:off x="7212012" y="2808641"/>
            <a:ext cx="2198688" cy="13836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None/>
              <a:defRPr sz="2400" b="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1" name="Google Shape;441;p49"/>
          <p:cNvSpPr txBox="1">
            <a:spLocks noGrp="1"/>
          </p:cNvSpPr>
          <p:nvPr>
            <p:ph type="body" idx="5"/>
          </p:nvPr>
        </p:nvSpPr>
        <p:spPr>
          <a:xfrm>
            <a:off x="9439085" y="587024"/>
            <a:ext cx="2209800" cy="227649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2" name="Google Shape;442;p49"/>
          <p:cNvSpPr txBox="1">
            <a:spLocks noGrp="1"/>
          </p:cNvSpPr>
          <p:nvPr>
            <p:ph type="body" idx="6"/>
          </p:nvPr>
        </p:nvSpPr>
        <p:spPr>
          <a:xfrm>
            <a:off x="9638550" y="1831760"/>
            <a:ext cx="1810870" cy="791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3" name="Google Shape;443;p49"/>
          <p:cNvSpPr txBox="1">
            <a:spLocks noGrp="1"/>
          </p:cNvSpPr>
          <p:nvPr>
            <p:ph type="body" idx="7"/>
          </p:nvPr>
        </p:nvSpPr>
        <p:spPr>
          <a:xfrm>
            <a:off x="5002211" y="4017285"/>
            <a:ext cx="2209800" cy="227649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4" name="Google Shape;444;p49"/>
          <p:cNvSpPr txBox="1">
            <a:spLocks noGrp="1"/>
          </p:cNvSpPr>
          <p:nvPr>
            <p:ph type="body" idx="8"/>
          </p:nvPr>
        </p:nvSpPr>
        <p:spPr>
          <a:xfrm>
            <a:off x="5201676" y="5262021"/>
            <a:ext cx="1810870" cy="791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5" name="Google Shape;445;p49"/>
          <p:cNvSpPr txBox="1">
            <a:spLocks noGrp="1"/>
          </p:cNvSpPr>
          <p:nvPr>
            <p:ph type="body" idx="9"/>
          </p:nvPr>
        </p:nvSpPr>
        <p:spPr>
          <a:xfrm>
            <a:off x="9433069" y="4017285"/>
            <a:ext cx="2209800" cy="227649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6" name="Google Shape;446;p49"/>
          <p:cNvSpPr txBox="1">
            <a:spLocks noGrp="1"/>
          </p:cNvSpPr>
          <p:nvPr>
            <p:ph type="body" idx="13"/>
          </p:nvPr>
        </p:nvSpPr>
        <p:spPr>
          <a:xfrm>
            <a:off x="9632534" y="5262021"/>
            <a:ext cx="1810870" cy="791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7" name="Google Shape;447;p49"/>
          <p:cNvSpPr txBox="1">
            <a:spLocks noGrp="1"/>
          </p:cNvSpPr>
          <p:nvPr>
            <p:ph type="title"/>
          </p:nvPr>
        </p:nvSpPr>
        <p:spPr>
          <a:xfrm>
            <a:off x="579024" y="571501"/>
            <a:ext cx="3318288" cy="1257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8" name="Google Shape;448;p49"/>
          <p:cNvSpPr txBox="1">
            <a:spLocks noGrp="1"/>
          </p:cNvSpPr>
          <p:nvPr>
            <p:ph type="body" idx="14"/>
          </p:nvPr>
        </p:nvSpPr>
        <p:spPr>
          <a:xfrm>
            <a:off x="579023" y="1998921"/>
            <a:ext cx="3318289" cy="42875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9" name="Google Shape;449;p49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0" name="Google Shape;450;p49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  <p:sp>
        <p:nvSpPr>
          <p:cNvPr id="451" name="Google Shape;451;p49"/>
          <p:cNvSpPr>
            <a:spLocks noGrp="1"/>
          </p:cNvSpPr>
          <p:nvPr>
            <p:ph type="pic" idx="15"/>
          </p:nvPr>
        </p:nvSpPr>
        <p:spPr>
          <a:xfrm>
            <a:off x="5002671" y="571501"/>
            <a:ext cx="2209800" cy="1145522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452" name="Google Shape;452;p49"/>
          <p:cNvSpPr>
            <a:spLocks noGrp="1"/>
          </p:cNvSpPr>
          <p:nvPr>
            <p:ph type="pic" idx="16"/>
          </p:nvPr>
        </p:nvSpPr>
        <p:spPr>
          <a:xfrm>
            <a:off x="9439085" y="571501"/>
            <a:ext cx="2209800" cy="1145522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453" name="Google Shape;453;p49"/>
          <p:cNvSpPr>
            <a:spLocks noGrp="1"/>
          </p:cNvSpPr>
          <p:nvPr>
            <p:ph type="pic" idx="17"/>
          </p:nvPr>
        </p:nvSpPr>
        <p:spPr>
          <a:xfrm>
            <a:off x="5002211" y="4002734"/>
            <a:ext cx="2209800" cy="1145522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454" name="Google Shape;454;p49"/>
          <p:cNvSpPr>
            <a:spLocks noGrp="1"/>
          </p:cNvSpPr>
          <p:nvPr>
            <p:ph type="pic" idx="18"/>
          </p:nvPr>
        </p:nvSpPr>
        <p:spPr>
          <a:xfrm>
            <a:off x="9433069" y="4002734"/>
            <a:ext cx="2209800" cy="1145522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75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25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ier items in cirkel met titel en tekst">
  <p:cSld name="Vier items in cirkel met titel en tekst">
    <p:spTree>
      <p:nvGrpSpPr>
        <p:cNvPr id="1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50"/>
          <p:cNvSpPr txBox="1">
            <a:spLocks noGrp="1"/>
          </p:cNvSpPr>
          <p:nvPr>
            <p:ph type="body" idx="1"/>
          </p:nvPr>
        </p:nvSpPr>
        <p:spPr>
          <a:xfrm>
            <a:off x="6107112" y="1732547"/>
            <a:ext cx="4408488" cy="3427742"/>
          </a:xfrm>
          <a:prstGeom prst="rect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7" name="Google Shape;457;p50"/>
          <p:cNvSpPr txBox="1">
            <a:spLocks noGrp="1"/>
          </p:cNvSpPr>
          <p:nvPr>
            <p:ph type="body" idx="2"/>
          </p:nvPr>
        </p:nvSpPr>
        <p:spPr>
          <a:xfrm>
            <a:off x="5002671" y="587024"/>
            <a:ext cx="2209800" cy="227649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8" name="Google Shape;458;p50"/>
          <p:cNvSpPr txBox="1">
            <a:spLocks noGrp="1"/>
          </p:cNvSpPr>
          <p:nvPr>
            <p:ph type="body" idx="3"/>
          </p:nvPr>
        </p:nvSpPr>
        <p:spPr>
          <a:xfrm>
            <a:off x="5202136" y="1480678"/>
            <a:ext cx="1810870" cy="1142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9" name="Google Shape;459;p50"/>
          <p:cNvSpPr txBox="1">
            <a:spLocks noGrp="1"/>
          </p:cNvSpPr>
          <p:nvPr>
            <p:ph type="body" idx="4"/>
          </p:nvPr>
        </p:nvSpPr>
        <p:spPr>
          <a:xfrm>
            <a:off x="7212012" y="2808641"/>
            <a:ext cx="2198688" cy="13836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None/>
              <a:defRPr sz="2400" b="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0" name="Google Shape;460;p50"/>
          <p:cNvSpPr txBox="1">
            <a:spLocks noGrp="1"/>
          </p:cNvSpPr>
          <p:nvPr>
            <p:ph type="body" idx="5"/>
          </p:nvPr>
        </p:nvSpPr>
        <p:spPr>
          <a:xfrm>
            <a:off x="9439085" y="587024"/>
            <a:ext cx="2209800" cy="227649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1" name="Google Shape;461;p50"/>
          <p:cNvSpPr txBox="1">
            <a:spLocks noGrp="1"/>
          </p:cNvSpPr>
          <p:nvPr>
            <p:ph type="body" idx="6"/>
          </p:nvPr>
        </p:nvSpPr>
        <p:spPr>
          <a:xfrm>
            <a:off x="9638550" y="1480678"/>
            <a:ext cx="1810870" cy="1142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2" name="Google Shape;462;p50"/>
          <p:cNvSpPr txBox="1">
            <a:spLocks noGrp="1"/>
          </p:cNvSpPr>
          <p:nvPr>
            <p:ph type="body" idx="7"/>
          </p:nvPr>
        </p:nvSpPr>
        <p:spPr>
          <a:xfrm>
            <a:off x="5002211" y="4017285"/>
            <a:ext cx="2209800" cy="227649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3" name="Google Shape;463;p50"/>
          <p:cNvSpPr txBox="1">
            <a:spLocks noGrp="1"/>
          </p:cNvSpPr>
          <p:nvPr>
            <p:ph type="body" idx="8"/>
          </p:nvPr>
        </p:nvSpPr>
        <p:spPr>
          <a:xfrm>
            <a:off x="5201676" y="4910939"/>
            <a:ext cx="1810870" cy="1142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4" name="Google Shape;464;p50"/>
          <p:cNvSpPr txBox="1">
            <a:spLocks noGrp="1"/>
          </p:cNvSpPr>
          <p:nvPr>
            <p:ph type="body" idx="9"/>
          </p:nvPr>
        </p:nvSpPr>
        <p:spPr>
          <a:xfrm>
            <a:off x="9433069" y="4017285"/>
            <a:ext cx="2209800" cy="227649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5" name="Google Shape;465;p50"/>
          <p:cNvSpPr txBox="1">
            <a:spLocks noGrp="1"/>
          </p:cNvSpPr>
          <p:nvPr>
            <p:ph type="body" idx="13"/>
          </p:nvPr>
        </p:nvSpPr>
        <p:spPr>
          <a:xfrm>
            <a:off x="9632534" y="4910939"/>
            <a:ext cx="1810870" cy="1142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6" name="Google Shape;466;p50"/>
          <p:cNvSpPr txBox="1">
            <a:spLocks noGrp="1"/>
          </p:cNvSpPr>
          <p:nvPr>
            <p:ph type="title"/>
          </p:nvPr>
        </p:nvSpPr>
        <p:spPr>
          <a:xfrm>
            <a:off x="579024" y="571501"/>
            <a:ext cx="3318288" cy="1257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7" name="Google Shape;467;p50"/>
          <p:cNvSpPr txBox="1">
            <a:spLocks noGrp="1"/>
          </p:cNvSpPr>
          <p:nvPr>
            <p:ph type="body" idx="14"/>
          </p:nvPr>
        </p:nvSpPr>
        <p:spPr>
          <a:xfrm>
            <a:off x="579023" y="1998921"/>
            <a:ext cx="3318289" cy="42875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8" name="Google Shape;468;p50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9" name="Google Shape;469;p50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  <p:sp>
        <p:nvSpPr>
          <p:cNvPr id="470" name="Google Shape;470;p50"/>
          <p:cNvSpPr txBox="1">
            <a:spLocks noGrp="1"/>
          </p:cNvSpPr>
          <p:nvPr>
            <p:ph type="body" idx="15"/>
          </p:nvPr>
        </p:nvSpPr>
        <p:spPr>
          <a:xfrm>
            <a:off x="5190565" y="788949"/>
            <a:ext cx="1810870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1" name="Google Shape;471;p50"/>
          <p:cNvSpPr txBox="1">
            <a:spLocks noGrp="1"/>
          </p:cNvSpPr>
          <p:nvPr>
            <p:ph type="body" idx="16"/>
          </p:nvPr>
        </p:nvSpPr>
        <p:spPr>
          <a:xfrm>
            <a:off x="9610165" y="783188"/>
            <a:ext cx="1810870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2" name="Google Shape;472;p50"/>
          <p:cNvSpPr txBox="1">
            <a:spLocks noGrp="1"/>
          </p:cNvSpPr>
          <p:nvPr>
            <p:ph type="body" idx="17"/>
          </p:nvPr>
        </p:nvSpPr>
        <p:spPr>
          <a:xfrm>
            <a:off x="5190565" y="4192275"/>
            <a:ext cx="1810870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3" name="Google Shape;473;p50"/>
          <p:cNvSpPr txBox="1">
            <a:spLocks noGrp="1"/>
          </p:cNvSpPr>
          <p:nvPr>
            <p:ph type="body" idx="18"/>
          </p:nvPr>
        </p:nvSpPr>
        <p:spPr>
          <a:xfrm>
            <a:off x="9620339" y="4192275"/>
            <a:ext cx="1810870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75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4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4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4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4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4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4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4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4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4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rie stappen met beeld">
  <p:cSld name="Drie stappen met beeld"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p51"/>
          <p:cNvSpPr txBox="1">
            <a:spLocks noGrp="1"/>
          </p:cNvSpPr>
          <p:nvPr>
            <p:ph type="body" idx="1"/>
          </p:nvPr>
        </p:nvSpPr>
        <p:spPr>
          <a:xfrm>
            <a:off x="3687026" y="4511305"/>
            <a:ext cx="756000" cy="0"/>
          </a:xfrm>
          <a:prstGeom prst="rect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6" name="Google Shape;476;p51"/>
          <p:cNvSpPr txBox="1">
            <a:spLocks noGrp="1"/>
          </p:cNvSpPr>
          <p:nvPr>
            <p:ph type="body" idx="2"/>
          </p:nvPr>
        </p:nvSpPr>
        <p:spPr>
          <a:xfrm>
            <a:off x="7561439" y="4511305"/>
            <a:ext cx="756000" cy="0"/>
          </a:xfrm>
          <a:prstGeom prst="rect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7" name="Google Shape;477;p51"/>
          <p:cNvSpPr txBox="1">
            <a:spLocks noGrp="1"/>
          </p:cNvSpPr>
          <p:nvPr>
            <p:ph type="body" idx="3"/>
          </p:nvPr>
        </p:nvSpPr>
        <p:spPr>
          <a:xfrm>
            <a:off x="571500" y="2286001"/>
            <a:ext cx="3314700" cy="3429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8" name="Google Shape;478;p51"/>
          <p:cNvSpPr txBox="1">
            <a:spLocks noGrp="1"/>
          </p:cNvSpPr>
          <p:nvPr>
            <p:ph type="body" idx="4"/>
          </p:nvPr>
        </p:nvSpPr>
        <p:spPr>
          <a:xfrm>
            <a:off x="4445909" y="2286000"/>
            <a:ext cx="3314700" cy="3429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9" name="Google Shape;479;p51"/>
          <p:cNvSpPr txBox="1">
            <a:spLocks noGrp="1"/>
          </p:cNvSpPr>
          <p:nvPr>
            <p:ph type="body" idx="5"/>
          </p:nvPr>
        </p:nvSpPr>
        <p:spPr>
          <a:xfrm>
            <a:off x="8305800" y="2286001"/>
            <a:ext cx="3314700" cy="3429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0" name="Google Shape;480;p51"/>
          <p:cNvSpPr txBox="1">
            <a:spLocks noGrp="1"/>
          </p:cNvSpPr>
          <p:nvPr>
            <p:ph type="title"/>
          </p:nvPr>
        </p:nvSpPr>
        <p:spPr>
          <a:xfrm>
            <a:off x="571500" y="795743"/>
            <a:ext cx="11049000" cy="633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1" name="Google Shape;481;p51"/>
          <p:cNvSpPr txBox="1">
            <a:spLocks noGrp="1"/>
          </p:cNvSpPr>
          <p:nvPr>
            <p:ph type="body" idx="6"/>
          </p:nvPr>
        </p:nvSpPr>
        <p:spPr>
          <a:xfrm>
            <a:off x="837460" y="4603963"/>
            <a:ext cx="2782780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2" name="Google Shape;482;p51"/>
          <p:cNvSpPr txBox="1">
            <a:spLocks noGrp="1"/>
          </p:cNvSpPr>
          <p:nvPr>
            <p:ph type="body" idx="7"/>
          </p:nvPr>
        </p:nvSpPr>
        <p:spPr>
          <a:xfrm>
            <a:off x="4711869" y="4603963"/>
            <a:ext cx="2782780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3" name="Google Shape;483;p51"/>
          <p:cNvSpPr txBox="1">
            <a:spLocks noGrp="1"/>
          </p:cNvSpPr>
          <p:nvPr>
            <p:ph type="body" idx="8"/>
          </p:nvPr>
        </p:nvSpPr>
        <p:spPr>
          <a:xfrm>
            <a:off x="8571760" y="4603963"/>
            <a:ext cx="2782780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4" name="Google Shape;484;p51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5" name="Google Shape;485;p51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  <p:sp>
        <p:nvSpPr>
          <p:cNvPr id="486" name="Google Shape;486;p51"/>
          <p:cNvSpPr>
            <a:spLocks noGrp="1"/>
          </p:cNvSpPr>
          <p:nvPr>
            <p:ph type="pic" idx="9"/>
          </p:nvPr>
        </p:nvSpPr>
        <p:spPr>
          <a:xfrm>
            <a:off x="571500" y="2286000"/>
            <a:ext cx="3314700" cy="2209800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487" name="Google Shape;487;p51"/>
          <p:cNvSpPr>
            <a:spLocks noGrp="1"/>
          </p:cNvSpPr>
          <p:nvPr>
            <p:ph type="pic" idx="13"/>
          </p:nvPr>
        </p:nvSpPr>
        <p:spPr>
          <a:xfrm>
            <a:off x="4445909" y="2286000"/>
            <a:ext cx="3314700" cy="2209800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488" name="Google Shape;488;p51"/>
          <p:cNvSpPr>
            <a:spLocks noGrp="1"/>
          </p:cNvSpPr>
          <p:nvPr>
            <p:ph type="pic" idx="14"/>
          </p:nvPr>
        </p:nvSpPr>
        <p:spPr>
          <a:xfrm>
            <a:off x="8305800" y="2286000"/>
            <a:ext cx="3314700" cy="2209800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rie stappen met beeld en pijl">
  <p:cSld name="Drie stappen met beeld en pijl">
    <p:spTree>
      <p:nvGrpSpPr>
        <p:cNvPr id="1" name="Shape 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Google Shape;490;p52"/>
          <p:cNvSpPr>
            <a:spLocks noGrp="1"/>
          </p:cNvSpPr>
          <p:nvPr>
            <p:ph type="body" idx="1"/>
          </p:nvPr>
        </p:nvSpPr>
        <p:spPr>
          <a:xfrm rot="5400000">
            <a:off x="3827351" y="4932727"/>
            <a:ext cx="431998" cy="360000"/>
          </a:xfrm>
          <a:prstGeom prst="triangle">
            <a:avLst>
              <a:gd name="adj" fmla="val 50000"/>
            </a:avLst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1" name="Google Shape;491;p52"/>
          <p:cNvSpPr>
            <a:spLocks noGrp="1"/>
          </p:cNvSpPr>
          <p:nvPr>
            <p:ph type="body" idx="2"/>
          </p:nvPr>
        </p:nvSpPr>
        <p:spPr>
          <a:xfrm rot="5400000">
            <a:off x="7727151" y="4932727"/>
            <a:ext cx="431998" cy="360000"/>
          </a:xfrm>
          <a:prstGeom prst="triangle">
            <a:avLst>
              <a:gd name="adj" fmla="val 50000"/>
            </a:avLst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2" name="Google Shape;492;p52"/>
          <p:cNvSpPr txBox="1">
            <a:spLocks noGrp="1"/>
          </p:cNvSpPr>
          <p:nvPr>
            <p:ph type="body" idx="3"/>
          </p:nvPr>
        </p:nvSpPr>
        <p:spPr>
          <a:xfrm>
            <a:off x="571500" y="2286001"/>
            <a:ext cx="3314700" cy="3429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3" name="Google Shape;493;p52"/>
          <p:cNvSpPr txBox="1">
            <a:spLocks noGrp="1"/>
          </p:cNvSpPr>
          <p:nvPr>
            <p:ph type="body" idx="4"/>
          </p:nvPr>
        </p:nvSpPr>
        <p:spPr>
          <a:xfrm>
            <a:off x="4444666" y="2286000"/>
            <a:ext cx="3314700" cy="3429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4" name="Google Shape;494;p52"/>
          <p:cNvSpPr txBox="1">
            <a:spLocks noGrp="1"/>
          </p:cNvSpPr>
          <p:nvPr>
            <p:ph type="body" idx="5"/>
          </p:nvPr>
        </p:nvSpPr>
        <p:spPr>
          <a:xfrm>
            <a:off x="8292730" y="2286001"/>
            <a:ext cx="3314700" cy="3429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5" name="Google Shape;495;p52"/>
          <p:cNvSpPr txBox="1">
            <a:spLocks noGrp="1"/>
          </p:cNvSpPr>
          <p:nvPr>
            <p:ph type="title"/>
          </p:nvPr>
        </p:nvSpPr>
        <p:spPr>
          <a:xfrm>
            <a:off x="571500" y="795743"/>
            <a:ext cx="11049000" cy="633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6" name="Google Shape;496;p52"/>
          <p:cNvSpPr txBox="1">
            <a:spLocks noGrp="1"/>
          </p:cNvSpPr>
          <p:nvPr>
            <p:ph type="body" idx="6"/>
          </p:nvPr>
        </p:nvSpPr>
        <p:spPr>
          <a:xfrm>
            <a:off x="908650" y="4603963"/>
            <a:ext cx="2640400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7" name="Google Shape;497;p52"/>
          <p:cNvSpPr txBox="1">
            <a:spLocks noGrp="1"/>
          </p:cNvSpPr>
          <p:nvPr>
            <p:ph type="body" idx="7"/>
          </p:nvPr>
        </p:nvSpPr>
        <p:spPr>
          <a:xfrm>
            <a:off x="4781816" y="4603963"/>
            <a:ext cx="2640400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8" name="Google Shape;498;p52"/>
          <p:cNvSpPr txBox="1">
            <a:spLocks noGrp="1"/>
          </p:cNvSpPr>
          <p:nvPr>
            <p:ph type="body" idx="8"/>
          </p:nvPr>
        </p:nvSpPr>
        <p:spPr>
          <a:xfrm>
            <a:off x="8629880" y="4603963"/>
            <a:ext cx="2640400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9" name="Google Shape;499;p52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0" name="Google Shape;500;p52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  <p:sp>
        <p:nvSpPr>
          <p:cNvPr id="501" name="Google Shape;501;p52"/>
          <p:cNvSpPr>
            <a:spLocks noGrp="1"/>
          </p:cNvSpPr>
          <p:nvPr>
            <p:ph type="pic" idx="9"/>
          </p:nvPr>
        </p:nvSpPr>
        <p:spPr>
          <a:xfrm>
            <a:off x="571500" y="2286000"/>
            <a:ext cx="3314700" cy="2209800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502" name="Google Shape;502;p52"/>
          <p:cNvSpPr>
            <a:spLocks noGrp="1"/>
          </p:cNvSpPr>
          <p:nvPr>
            <p:ph type="pic" idx="13"/>
          </p:nvPr>
        </p:nvSpPr>
        <p:spPr>
          <a:xfrm>
            <a:off x="4444666" y="2286000"/>
            <a:ext cx="3314700" cy="2209800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503" name="Google Shape;503;p52"/>
          <p:cNvSpPr>
            <a:spLocks noGrp="1"/>
          </p:cNvSpPr>
          <p:nvPr>
            <p:ph type="pic" idx="14"/>
          </p:nvPr>
        </p:nvSpPr>
        <p:spPr>
          <a:xfrm>
            <a:off x="8292730" y="2286000"/>
            <a:ext cx="3314700" cy="2209800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rie stappen met pictogram en pijl">
  <p:cSld name="Drie stappen met pictogram en pijl">
    <p:spTree>
      <p:nvGrpSpPr>
        <p:cNvPr id="1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Google Shape;505;p53"/>
          <p:cNvSpPr>
            <a:spLocks noGrp="1"/>
          </p:cNvSpPr>
          <p:nvPr>
            <p:ph type="body" idx="1"/>
          </p:nvPr>
        </p:nvSpPr>
        <p:spPr>
          <a:xfrm rot="5400000">
            <a:off x="3847820" y="3842300"/>
            <a:ext cx="431998" cy="360000"/>
          </a:xfrm>
          <a:prstGeom prst="triangle">
            <a:avLst>
              <a:gd name="adj" fmla="val 50000"/>
            </a:avLst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6" name="Google Shape;506;p53"/>
          <p:cNvSpPr>
            <a:spLocks noGrp="1"/>
          </p:cNvSpPr>
          <p:nvPr>
            <p:ph type="body" idx="2"/>
          </p:nvPr>
        </p:nvSpPr>
        <p:spPr>
          <a:xfrm rot="5400000">
            <a:off x="7727871" y="3842300"/>
            <a:ext cx="431998" cy="360000"/>
          </a:xfrm>
          <a:prstGeom prst="triangle">
            <a:avLst>
              <a:gd name="adj" fmla="val 50000"/>
            </a:avLst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7" name="Google Shape;507;p53"/>
          <p:cNvSpPr txBox="1">
            <a:spLocks noGrp="1"/>
          </p:cNvSpPr>
          <p:nvPr>
            <p:ph type="title"/>
          </p:nvPr>
        </p:nvSpPr>
        <p:spPr>
          <a:xfrm>
            <a:off x="571500" y="795743"/>
            <a:ext cx="11049000" cy="633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8" name="Google Shape;508;p53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9" name="Google Shape;509;p53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  <p:sp>
        <p:nvSpPr>
          <p:cNvPr id="510" name="Google Shape;510;p53"/>
          <p:cNvSpPr txBox="1">
            <a:spLocks noGrp="1"/>
          </p:cNvSpPr>
          <p:nvPr>
            <p:ph type="body" idx="3"/>
          </p:nvPr>
        </p:nvSpPr>
        <p:spPr>
          <a:xfrm>
            <a:off x="571500" y="2286001"/>
            <a:ext cx="3314699" cy="3429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1" name="Google Shape;511;p53"/>
          <p:cNvSpPr txBox="1">
            <a:spLocks noGrp="1"/>
          </p:cNvSpPr>
          <p:nvPr>
            <p:ph type="body" idx="4"/>
          </p:nvPr>
        </p:nvSpPr>
        <p:spPr>
          <a:xfrm>
            <a:off x="4447794" y="2286000"/>
            <a:ext cx="3314699" cy="3428999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2" name="Google Shape;512;p53"/>
          <p:cNvSpPr txBox="1">
            <a:spLocks noGrp="1"/>
          </p:cNvSpPr>
          <p:nvPr>
            <p:ph type="body" idx="5"/>
          </p:nvPr>
        </p:nvSpPr>
        <p:spPr>
          <a:xfrm>
            <a:off x="8305800" y="2286001"/>
            <a:ext cx="3314699" cy="3429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3" name="Google Shape;513;p53"/>
          <p:cNvSpPr>
            <a:spLocks noGrp="1"/>
          </p:cNvSpPr>
          <p:nvPr>
            <p:ph type="pic" idx="6"/>
          </p:nvPr>
        </p:nvSpPr>
        <p:spPr>
          <a:xfrm>
            <a:off x="1745075" y="2857500"/>
            <a:ext cx="853252" cy="853250"/>
          </a:xfrm>
          <a:prstGeom prst="rect">
            <a:avLst/>
          </a:prstGeom>
          <a:noFill/>
          <a:ln>
            <a:noFill/>
          </a:ln>
        </p:spPr>
      </p:sp>
      <p:sp>
        <p:nvSpPr>
          <p:cNvPr id="514" name="Google Shape;514;p53"/>
          <p:cNvSpPr txBox="1">
            <a:spLocks noGrp="1"/>
          </p:cNvSpPr>
          <p:nvPr>
            <p:ph type="body" idx="7"/>
          </p:nvPr>
        </p:nvSpPr>
        <p:spPr>
          <a:xfrm>
            <a:off x="811014" y="4210727"/>
            <a:ext cx="2721374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5" name="Google Shape;515;p53"/>
          <p:cNvSpPr txBox="1">
            <a:spLocks noGrp="1"/>
          </p:cNvSpPr>
          <p:nvPr>
            <p:ph type="body" idx="8"/>
          </p:nvPr>
        </p:nvSpPr>
        <p:spPr>
          <a:xfrm rot="5400000">
            <a:off x="2153701" y="3699738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6" name="Google Shape;516;p53"/>
          <p:cNvSpPr>
            <a:spLocks noGrp="1"/>
          </p:cNvSpPr>
          <p:nvPr>
            <p:ph type="pic" idx="9"/>
          </p:nvPr>
        </p:nvSpPr>
        <p:spPr>
          <a:xfrm>
            <a:off x="5678517" y="2857500"/>
            <a:ext cx="853252" cy="853250"/>
          </a:xfrm>
          <a:prstGeom prst="rect">
            <a:avLst/>
          </a:prstGeom>
          <a:noFill/>
          <a:ln>
            <a:noFill/>
          </a:ln>
        </p:spPr>
      </p:sp>
      <p:sp>
        <p:nvSpPr>
          <p:cNvPr id="517" name="Google Shape;517;p53"/>
          <p:cNvSpPr txBox="1">
            <a:spLocks noGrp="1"/>
          </p:cNvSpPr>
          <p:nvPr>
            <p:ph type="body" idx="13"/>
          </p:nvPr>
        </p:nvSpPr>
        <p:spPr>
          <a:xfrm>
            <a:off x="4744456" y="4210727"/>
            <a:ext cx="2721374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8" name="Google Shape;518;p53"/>
          <p:cNvSpPr txBox="1">
            <a:spLocks noGrp="1"/>
          </p:cNvSpPr>
          <p:nvPr>
            <p:ph type="body" idx="14"/>
          </p:nvPr>
        </p:nvSpPr>
        <p:spPr>
          <a:xfrm rot="5400000">
            <a:off x="6087143" y="3699738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9" name="Google Shape;519;p53"/>
          <p:cNvSpPr>
            <a:spLocks noGrp="1"/>
          </p:cNvSpPr>
          <p:nvPr>
            <p:ph type="pic" idx="15"/>
          </p:nvPr>
        </p:nvSpPr>
        <p:spPr>
          <a:xfrm>
            <a:off x="9536523" y="2857500"/>
            <a:ext cx="853252" cy="853250"/>
          </a:xfrm>
          <a:prstGeom prst="rect">
            <a:avLst/>
          </a:prstGeom>
          <a:noFill/>
          <a:ln>
            <a:noFill/>
          </a:ln>
        </p:spPr>
      </p:sp>
      <p:sp>
        <p:nvSpPr>
          <p:cNvPr id="520" name="Google Shape;520;p53"/>
          <p:cNvSpPr txBox="1">
            <a:spLocks noGrp="1"/>
          </p:cNvSpPr>
          <p:nvPr>
            <p:ph type="body" idx="16"/>
          </p:nvPr>
        </p:nvSpPr>
        <p:spPr>
          <a:xfrm>
            <a:off x="8602462" y="4210727"/>
            <a:ext cx="2721374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1" name="Google Shape;521;p53"/>
          <p:cNvSpPr txBox="1">
            <a:spLocks noGrp="1"/>
          </p:cNvSpPr>
          <p:nvPr>
            <p:ph type="body" idx="17"/>
          </p:nvPr>
        </p:nvSpPr>
        <p:spPr>
          <a:xfrm rot="5400000">
            <a:off x="9945149" y="3699738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5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5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5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5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5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rie stappen met tekst">
  <p:cSld name="Drie stappen met tekst">
    <p:spTree>
      <p:nvGrpSpPr>
        <p:cNvPr id="1" name="Shape 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Google Shape;523;p54"/>
          <p:cNvSpPr txBox="1">
            <a:spLocks noGrp="1"/>
          </p:cNvSpPr>
          <p:nvPr>
            <p:ph type="body" idx="1"/>
          </p:nvPr>
        </p:nvSpPr>
        <p:spPr>
          <a:xfrm>
            <a:off x="3670359" y="3981449"/>
            <a:ext cx="756000" cy="0"/>
          </a:xfrm>
          <a:prstGeom prst="rect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4" name="Google Shape;524;p54"/>
          <p:cNvSpPr txBox="1">
            <a:spLocks noGrp="1"/>
          </p:cNvSpPr>
          <p:nvPr>
            <p:ph type="body" idx="2"/>
          </p:nvPr>
        </p:nvSpPr>
        <p:spPr>
          <a:xfrm>
            <a:off x="7542804" y="3981449"/>
            <a:ext cx="756000" cy="0"/>
          </a:xfrm>
          <a:prstGeom prst="rect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5" name="Google Shape;525;p54"/>
          <p:cNvSpPr txBox="1">
            <a:spLocks noGrp="1"/>
          </p:cNvSpPr>
          <p:nvPr>
            <p:ph type="body" idx="3"/>
          </p:nvPr>
        </p:nvSpPr>
        <p:spPr>
          <a:xfrm>
            <a:off x="571500" y="2286001"/>
            <a:ext cx="3314699" cy="3429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6" name="Google Shape;526;p54"/>
          <p:cNvSpPr txBox="1">
            <a:spLocks noGrp="1"/>
          </p:cNvSpPr>
          <p:nvPr>
            <p:ph type="body" idx="4"/>
          </p:nvPr>
        </p:nvSpPr>
        <p:spPr>
          <a:xfrm>
            <a:off x="4442051" y="2286000"/>
            <a:ext cx="3314699" cy="3428999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7" name="Google Shape;527;p54"/>
          <p:cNvSpPr txBox="1">
            <a:spLocks noGrp="1"/>
          </p:cNvSpPr>
          <p:nvPr>
            <p:ph type="body" idx="5"/>
          </p:nvPr>
        </p:nvSpPr>
        <p:spPr>
          <a:xfrm>
            <a:off x="8283518" y="2286000"/>
            <a:ext cx="3314699" cy="3428999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8" name="Google Shape;528;p54"/>
          <p:cNvSpPr txBox="1">
            <a:spLocks noGrp="1"/>
          </p:cNvSpPr>
          <p:nvPr>
            <p:ph type="title"/>
          </p:nvPr>
        </p:nvSpPr>
        <p:spPr>
          <a:xfrm>
            <a:off x="571500" y="795743"/>
            <a:ext cx="11049000" cy="633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9" name="Google Shape;529;p54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0" name="Google Shape;530;p54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  <p:sp>
        <p:nvSpPr>
          <p:cNvPr id="531" name="Google Shape;531;p54"/>
          <p:cNvSpPr txBox="1">
            <a:spLocks noGrp="1"/>
          </p:cNvSpPr>
          <p:nvPr>
            <p:ph type="body" idx="6"/>
          </p:nvPr>
        </p:nvSpPr>
        <p:spPr>
          <a:xfrm>
            <a:off x="870652" y="2613061"/>
            <a:ext cx="2727009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2" name="Google Shape;532;p54"/>
          <p:cNvSpPr txBox="1">
            <a:spLocks noGrp="1"/>
          </p:cNvSpPr>
          <p:nvPr>
            <p:ph type="body" idx="7"/>
          </p:nvPr>
        </p:nvSpPr>
        <p:spPr>
          <a:xfrm>
            <a:off x="4741203" y="2613061"/>
            <a:ext cx="2727009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3" name="Google Shape;533;p54"/>
          <p:cNvSpPr txBox="1">
            <a:spLocks noGrp="1"/>
          </p:cNvSpPr>
          <p:nvPr>
            <p:ph type="body" idx="8"/>
          </p:nvPr>
        </p:nvSpPr>
        <p:spPr>
          <a:xfrm>
            <a:off x="8582670" y="2613061"/>
            <a:ext cx="2727009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4" name="Google Shape;534;p54"/>
          <p:cNvSpPr txBox="1">
            <a:spLocks noGrp="1"/>
          </p:cNvSpPr>
          <p:nvPr>
            <p:ph type="body" idx="9"/>
          </p:nvPr>
        </p:nvSpPr>
        <p:spPr>
          <a:xfrm>
            <a:off x="870419" y="3542395"/>
            <a:ext cx="2727714" cy="1679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5" name="Google Shape;535;p54"/>
          <p:cNvSpPr txBox="1">
            <a:spLocks noGrp="1"/>
          </p:cNvSpPr>
          <p:nvPr>
            <p:ph type="body" idx="13"/>
          </p:nvPr>
        </p:nvSpPr>
        <p:spPr>
          <a:xfrm>
            <a:off x="4740970" y="3542395"/>
            <a:ext cx="2727714" cy="1679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6" name="Google Shape;536;p54"/>
          <p:cNvSpPr txBox="1">
            <a:spLocks noGrp="1"/>
          </p:cNvSpPr>
          <p:nvPr>
            <p:ph type="body" idx="14"/>
          </p:nvPr>
        </p:nvSpPr>
        <p:spPr>
          <a:xfrm>
            <a:off x="8582437" y="3542395"/>
            <a:ext cx="2727714" cy="1679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5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5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5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/>
                                        <p:tgtEl>
                                          <p:spTgt spid="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5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5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5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5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5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5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5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5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5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5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5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5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5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rie stappen met tekst en pijl">
  <p:cSld name="Drie stappen met tekst en pijl">
    <p:spTree>
      <p:nvGrpSpPr>
        <p:cNvPr id="1" name="Shape 5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" name="Google Shape;538;p55"/>
          <p:cNvSpPr>
            <a:spLocks noGrp="1"/>
          </p:cNvSpPr>
          <p:nvPr>
            <p:ph type="body" idx="1"/>
          </p:nvPr>
        </p:nvSpPr>
        <p:spPr>
          <a:xfrm rot="5400000">
            <a:off x="3829620" y="3819562"/>
            <a:ext cx="431998" cy="360000"/>
          </a:xfrm>
          <a:prstGeom prst="triangle">
            <a:avLst>
              <a:gd name="adj" fmla="val 50000"/>
            </a:avLst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9" name="Google Shape;539;p55"/>
          <p:cNvSpPr>
            <a:spLocks noGrp="1"/>
          </p:cNvSpPr>
          <p:nvPr>
            <p:ph type="body" idx="2"/>
          </p:nvPr>
        </p:nvSpPr>
        <p:spPr>
          <a:xfrm rot="5400000">
            <a:off x="7708455" y="3819562"/>
            <a:ext cx="431998" cy="360000"/>
          </a:xfrm>
          <a:prstGeom prst="triangle">
            <a:avLst>
              <a:gd name="adj" fmla="val 50000"/>
            </a:avLst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0" name="Google Shape;540;p55"/>
          <p:cNvSpPr txBox="1">
            <a:spLocks noGrp="1"/>
          </p:cNvSpPr>
          <p:nvPr>
            <p:ph type="body" idx="3"/>
          </p:nvPr>
        </p:nvSpPr>
        <p:spPr>
          <a:xfrm>
            <a:off x="571500" y="2286001"/>
            <a:ext cx="3314699" cy="3429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1" name="Google Shape;541;p55"/>
          <p:cNvSpPr txBox="1">
            <a:spLocks noGrp="1"/>
          </p:cNvSpPr>
          <p:nvPr>
            <p:ph type="body" idx="4"/>
          </p:nvPr>
        </p:nvSpPr>
        <p:spPr>
          <a:xfrm>
            <a:off x="4443229" y="2286000"/>
            <a:ext cx="3314699" cy="3428999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2" name="Google Shape;542;p55"/>
          <p:cNvSpPr txBox="1">
            <a:spLocks noGrp="1"/>
          </p:cNvSpPr>
          <p:nvPr>
            <p:ph type="body" idx="5"/>
          </p:nvPr>
        </p:nvSpPr>
        <p:spPr>
          <a:xfrm>
            <a:off x="8282373" y="2286001"/>
            <a:ext cx="3314699" cy="3429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3" name="Google Shape;543;p55"/>
          <p:cNvSpPr txBox="1">
            <a:spLocks noGrp="1"/>
          </p:cNvSpPr>
          <p:nvPr>
            <p:ph type="title"/>
          </p:nvPr>
        </p:nvSpPr>
        <p:spPr>
          <a:xfrm>
            <a:off x="571500" y="795743"/>
            <a:ext cx="11049000" cy="633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4" name="Google Shape;544;p55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5" name="Google Shape;545;p55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  <p:sp>
        <p:nvSpPr>
          <p:cNvPr id="546" name="Google Shape;546;p55"/>
          <p:cNvSpPr txBox="1">
            <a:spLocks noGrp="1"/>
          </p:cNvSpPr>
          <p:nvPr>
            <p:ph type="body" idx="6"/>
          </p:nvPr>
        </p:nvSpPr>
        <p:spPr>
          <a:xfrm>
            <a:off x="711122" y="2613061"/>
            <a:ext cx="2973291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7" name="Google Shape;547;p55"/>
          <p:cNvSpPr txBox="1">
            <a:spLocks noGrp="1"/>
          </p:cNvSpPr>
          <p:nvPr>
            <p:ph type="body" idx="7"/>
          </p:nvPr>
        </p:nvSpPr>
        <p:spPr>
          <a:xfrm>
            <a:off x="4592864" y="2613061"/>
            <a:ext cx="2973291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8" name="Google Shape;548;p55"/>
          <p:cNvSpPr txBox="1">
            <a:spLocks noGrp="1"/>
          </p:cNvSpPr>
          <p:nvPr>
            <p:ph type="body" idx="8"/>
          </p:nvPr>
        </p:nvSpPr>
        <p:spPr>
          <a:xfrm>
            <a:off x="8432008" y="2613061"/>
            <a:ext cx="2973291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9" name="Google Shape;549;p55"/>
          <p:cNvSpPr txBox="1">
            <a:spLocks noGrp="1"/>
          </p:cNvSpPr>
          <p:nvPr>
            <p:ph type="body" idx="9"/>
          </p:nvPr>
        </p:nvSpPr>
        <p:spPr>
          <a:xfrm>
            <a:off x="721052" y="3542395"/>
            <a:ext cx="2974060" cy="1679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0" name="Google Shape;550;p55"/>
          <p:cNvSpPr txBox="1">
            <a:spLocks noGrp="1"/>
          </p:cNvSpPr>
          <p:nvPr>
            <p:ph type="body" idx="13"/>
          </p:nvPr>
        </p:nvSpPr>
        <p:spPr>
          <a:xfrm>
            <a:off x="4592475" y="3542395"/>
            <a:ext cx="2974060" cy="1679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1" name="Google Shape;551;p55"/>
          <p:cNvSpPr txBox="1">
            <a:spLocks noGrp="1"/>
          </p:cNvSpPr>
          <p:nvPr>
            <p:ph type="body" idx="14"/>
          </p:nvPr>
        </p:nvSpPr>
        <p:spPr>
          <a:xfrm>
            <a:off x="8431619" y="3542395"/>
            <a:ext cx="2974060" cy="1679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5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5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5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5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5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/>
                                        <p:tgtEl>
                                          <p:spTgt spid="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5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5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5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5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5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5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5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5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5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5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5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5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5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5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5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5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met video">
  <p:cSld name="Titel met video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1"/>
          <p:cNvSpPr>
            <a:spLocks noGrp="1"/>
          </p:cNvSpPr>
          <p:nvPr>
            <p:ph type="media" idx="2"/>
          </p:nvPr>
        </p:nvSpPr>
        <p:spPr>
          <a:xfrm>
            <a:off x="1153870" y="573881"/>
            <a:ext cx="10175247" cy="5723577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grpSp>
        <p:nvGrpSpPr>
          <p:cNvPr id="41" name="Google Shape;41;p11"/>
          <p:cNvGrpSpPr/>
          <p:nvPr/>
        </p:nvGrpSpPr>
        <p:grpSpPr>
          <a:xfrm>
            <a:off x="571500" y="571496"/>
            <a:ext cx="1279235" cy="1285875"/>
            <a:chOff x="10573383" y="6188077"/>
            <a:chExt cx="669244" cy="672718"/>
          </a:xfrm>
        </p:grpSpPr>
        <p:sp>
          <p:nvSpPr>
            <p:cNvPr id="42" name="Google Shape;42;p11"/>
            <p:cNvSpPr/>
            <p:nvPr/>
          </p:nvSpPr>
          <p:spPr>
            <a:xfrm>
              <a:off x="10573383" y="6188077"/>
              <a:ext cx="669244" cy="672718"/>
            </a:xfrm>
            <a:custGeom>
              <a:avLst/>
              <a:gdLst/>
              <a:ahLst/>
              <a:cxnLst/>
              <a:rect l="l" t="t" r="r" b="b"/>
              <a:pathLst>
                <a:path w="669244" h="669244" extrusionOk="0">
                  <a:moveTo>
                    <a:pt x="0" y="0"/>
                  </a:moveTo>
                  <a:lnTo>
                    <a:pt x="669244" y="0"/>
                  </a:lnTo>
                  <a:lnTo>
                    <a:pt x="669244" y="669244"/>
                  </a:lnTo>
                  <a:lnTo>
                    <a:pt x="0" y="66924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Google Shape;43;p11"/>
            <p:cNvSpPr/>
            <p:nvPr/>
          </p:nvSpPr>
          <p:spPr>
            <a:xfrm>
              <a:off x="10744700" y="6352665"/>
              <a:ext cx="325753" cy="340332"/>
            </a:xfrm>
            <a:custGeom>
              <a:avLst/>
              <a:gdLst/>
              <a:ahLst/>
              <a:cxnLst/>
              <a:rect l="l" t="t" r="r" b="b"/>
              <a:pathLst>
                <a:path w="325753" h="340332" extrusionOk="0">
                  <a:moveTo>
                    <a:pt x="250882" y="340333"/>
                  </a:moveTo>
                  <a:lnTo>
                    <a:pt x="224144" y="264487"/>
                  </a:lnTo>
                  <a:lnTo>
                    <a:pt x="99662" y="264487"/>
                  </a:lnTo>
                  <a:lnTo>
                    <a:pt x="72924" y="340333"/>
                  </a:lnTo>
                  <a:lnTo>
                    <a:pt x="0" y="340333"/>
                  </a:lnTo>
                  <a:lnTo>
                    <a:pt x="130296" y="0"/>
                  </a:lnTo>
                  <a:lnTo>
                    <a:pt x="196432" y="0"/>
                  </a:lnTo>
                  <a:lnTo>
                    <a:pt x="325754" y="340333"/>
                  </a:lnTo>
                  <a:lnTo>
                    <a:pt x="250882" y="340333"/>
                  </a:lnTo>
                  <a:close/>
                  <a:moveTo>
                    <a:pt x="178931" y="138057"/>
                  </a:moveTo>
                  <a:cubicBezTo>
                    <a:pt x="172114" y="118137"/>
                    <a:pt x="165326" y="97714"/>
                    <a:pt x="161903" y="85054"/>
                  </a:cubicBezTo>
                  <a:cubicBezTo>
                    <a:pt x="158509" y="97685"/>
                    <a:pt x="151692" y="118107"/>
                    <a:pt x="144875" y="138057"/>
                  </a:cubicBezTo>
                  <a:lnTo>
                    <a:pt x="122977" y="199796"/>
                  </a:lnTo>
                  <a:lnTo>
                    <a:pt x="200770" y="199796"/>
                  </a:lnTo>
                  <a:lnTo>
                    <a:pt x="178902" y="13805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Google Shape;44;p11"/>
            <p:cNvSpPr/>
            <p:nvPr/>
          </p:nvSpPr>
          <p:spPr>
            <a:xfrm>
              <a:off x="10617916" y="6464855"/>
              <a:ext cx="121058" cy="73603"/>
            </a:xfrm>
            <a:custGeom>
              <a:avLst/>
              <a:gdLst/>
              <a:ahLst/>
              <a:cxnLst/>
              <a:rect l="l" t="t" r="r" b="b"/>
              <a:pathLst>
                <a:path w="121058" h="73603" extrusionOk="0">
                  <a:moveTo>
                    <a:pt x="112677" y="67391"/>
                  </a:moveTo>
                  <a:cubicBezTo>
                    <a:pt x="111084" y="72172"/>
                    <a:pt x="105919" y="74739"/>
                    <a:pt x="101138" y="73116"/>
                  </a:cubicBezTo>
                  <a:lnTo>
                    <a:pt x="6227" y="41273"/>
                  </a:lnTo>
                  <a:cubicBezTo>
                    <a:pt x="1446" y="39679"/>
                    <a:pt x="-1121" y="34514"/>
                    <a:pt x="472" y="29733"/>
                  </a:cubicBezTo>
                  <a:lnTo>
                    <a:pt x="8382" y="6212"/>
                  </a:lnTo>
                  <a:cubicBezTo>
                    <a:pt x="9975" y="1431"/>
                    <a:pt x="15140" y="-1136"/>
                    <a:pt x="19921" y="487"/>
                  </a:cubicBezTo>
                  <a:lnTo>
                    <a:pt x="114832" y="32330"/>
                  </a:lnTo>
                  <a:cubicBezTo>
                    <a:pt x="119612" y="33924"/>
                    <a:pt x="122180" y="39089"/>
                    <a:pt x="120586" y="43870"/>
                  </a:cubicBezTo>
                  <a:lnTo>
                    <a:pt x="112707" y="67391"/>
                  </a:lnTo>
                  <a:close/>
                </a:path>
              </a:pathLst>
            </a:custGeom>
            <a:solidFill>
              <a:srgbClr val="F18A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" name="Google Shape;45;p11"/>
            <p:cNvSpPr/>
            <p:nvPr/>
          </p:nvSpPr>
          <p:spPr>
            <a:xfrm>
              <a:off x="10632170" y="6577015"/>
              <a:ext cx="93730" cy="65753"/>
            </a:xfrm>
            <a:custGeom>
              <a:avLst/>
              <a:gdLst/>
              <a:ahLst/>
              <a:cxnLst/>
              <a:rect l="l" t="t" r="r" b="b"/>
              <a:pathLst>
                <a:path w="93730" h="65753" extrusionOk="0">
                  <a:moveTo>
                    <a:pt x="93258" y="29748"/>
                  </a:moveTo>
                  <a:cubicBezTo>
                    <a:pt x="94852" y="34529"/>
                    <a:pt x="92284" y="39694"/>
                    <a:pt x="87503" y="41288"/>
                  </a:cubicBezTo>
                  <a:lnTo>
                    <a:pt x="19891" y="65281"/>
                  </a:lnTo>
                  <a:cubicBezTo>
                    <a:pt x="15110" y="66874"/>
                    <a:pt x="9946" y="64307"/>
                    <a:pt x="8352" y="59526"/>
                  </a:cubicBezTo>
                  <a:lnTo>
                    <a:pt x="472" y="36005"/>
                  </a:lnTo>
                  <a:cubicBezTo>
                    <a:pt x="-1121" y="31224"/>
                    <a:pt x="1446" y="26059"/>
                    <a:pt x="6227" y="24466"/>
                  </a:cubicBezTo>
                  <a:lnTo>
                    <a:pt x="73839" y="472"/>
                  </a:lnTo>
                  <a:cubicBezTo>
                    <a:pt x="78620" y="-1121"/>
                    <a:pt x="83785" y="1446"/>
                    <a:pt x="85379" y="6227"/>
                  </a:cubicBezTo>
                  <a:lnTo>
                    <a:pt x="93258" y="29748"/>
                  </a:lnTo>
                  <a:close/>
                </a:path>
              </a:pathLst>
            </a:custGeom>
            <a:solidFill>
              <a:srgbClr val="F18A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" name="Google Shape;46;p11"/>
            <p:cNvSpPr/>
            <p:nvPr/>
          </p:nvSpPr>
          <p:spPr>
            <a:xfrm>
              <a:off x="10703265" y="6372669"/>
              <a:ext cx="80720" cy="90937"/>
            </a:xfrm>
            <a:custGeom>
              <a:avLst/>
              <a:gdLst/>
              <a:ahLst/>
              <a:cxnLst/>
              <a:rect l="l" t="t" r="r" b="b"/>
              <a:pathLst>
                <a:path w="80720" h="90937" extrusionOk="0">
                  <a:moveTo>
                    <a:pt x="3541" y="17063"/>
                  </a:moveTo>
                  <a:cubicBezTo>
                    <a:pt x="-443" y="20133"/>
                    <a:pt x="-1181" y="25858"/>
                    <a:pt x="1918" y="29842"/>
                  </a:cubicBezTo>
                  <a:lnTo>
                    <a:pt x="44769" y="87391"/>
                  </a:lnTo>
                  <a:cubicBezTo>
                    <a:pt x="47839" y="91375"/>
                    <a:pt x="53564" y="92113"/>
                    <a:pt x="57548" y="89043"/>
                  </a:cubicBezTo>
                  <a:lnTo>
                    <a:pt x="77174" y="73874"/>
                  </a:lnTo>
                  <a:cubicBezTo>
                    <a:pt x="81158" y="70805"/>
                    <a:pt x="81896" y="65080"/>
                    <a:pt x="78826" y="61095"/>
                  </a:cubicBezTo>
                  <a:lnTo>
                    <a:pt x="35975" y="3547"/>
                  </a:lnTo>
                  <a:cubicBezTo>
                    <a:pt x="32906" y="-437"/>
                    <a:pt x="27180" y="-1175"/>
                    <a:pt x="23196" y="1894"/>
                  </a:cubicBezTo>
                  <a:lnTo>
                    <a:pt x="3571" y="17063"/>
                  </a:lnTo>
                  <a:close/>
                </a:path>
              </a:pathLst>
            </a:custGeom>
            <a:solidFill>
              <a:srgbClr val="F18A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" name="Google Shape;47;p11"/>
            <p:cNvSpPr/>
            <p:nvPr/>
          </p:nvSpPr>
          <p:spPr>
            <a:xfrm>
              <a:off x="11075500" y="6464855"/>
              <a:ext cx="121058" cy="73603"/>
            </a:xfrm>
            <a:custGeom>
              <a:avLst/>
              <a:gdLst/>
              <a:ahLst/>
              <a:cxnLst/>
              <a:rect l="l" t="t" r="r" b="b"/>
              <a:pathLst>
                <a:path w="121058" h="73603" extrusionOk="0">
                  <a:moveTo>
                    <a:pt x="8382" y="67391"/>
                  </a:moveTo>
                  <a:cubicBezTo>
                    <a:pt x="9975" y="72172"/>
                    <a:pt x="15140" y="74739"/>
                    <a:pt x="19921" y="73116"/>
                  </a:cubicBezTo>
                  <a:lnTo>
                    <a:pt x="114832" y="41273"/>
                  </a:lnTo>
                  <a:cubicBezTo>
                    <a:pt x="119612" y="39679"/>
                    <a:pt x="122180" y="34514"/>
                    <a:pt x="120586" y="29733"/>
                  </a:cubicBezTo>
                  <a:lnTo>
                    <a:pt x="112677" y="6212"/>
                  </a:lnTo>
                  <a:cubicBezTo>
                    <a:pt x="111084" y="1431"/>
                    <a:pt x="105919" y="-1136"/>
                    <a:pt x="101138" y="487"/>
                  </a:cubicBezTo>
                  <a:lnTo>
                    <a:pt x="6227" y="32330"/>
                  </a:lnTo>
                  <a:cubicBezTo>
                    <a:pt x="1446" y="33924"/>
                    <a:pt x="-1121" y="39089"/>
                    <a:pt x="472" y="43870"/>
                  </a:cubicBezTo>
                  <a:lnTo>
                    <a:pt x="8382" y="67391"/>
                  </a:lnTo>
                  <a:close/>
                </a:path>
              </a:pathLst>
            </a:custGeom>
            <a:solidFill>
              <a:srgbClr val="F18A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" name="Google Shape;48;p11"/>
            <p:cNvSpPr/>
            <p:nvPr/>
          </p:nvSpPr>
          <p:spPr>
            <a:xfrm>
              <a:off x="11088574" y="6577015"/>
              <a:ext cx="93730" cy="65753"/>
            </a:xfrm>
            <a:custGeom>
              <a:avLst/>
              <a:gdLst/>
              <a:ahLst/>
              <a:cxnLst/>
              <a:rect l="l" t="t" r="r" b="b"/>
              <a:pathLst>
                <a:path w="93730" h="65753" extrusionOk="0">
                  <a:moveTo>
                    <a:pt x="472" y="29748"/>
                  </a:moveTo>
                  <a:cubicBezTo>
                    <a:pt x="-1121" y="34529"/>
                    <a:pt x="1446" y="39694"/>
                    <a:pt x="6227" y="41288"/>
                  </a:cubicBezTo>
                  <a:lnTo>
                    <a:pt x="73839" y="65281"/>
                  </a:lnTo>
                  <a:cubicBezTo>
                    <a:pt x="78620" y="66874"/>
                    <a:pt x="83785" y="64307"/>
                    <a:pt x="85379" y="59526"/>
                  </a:cubicBezTo>
                  <a:lnTo>
                    <a:pt x="93258" y="36005"/>
                  </a:lnTo>
                  <a:cubicBezTo>
                    <a:pt x="94852" y="31224"/>
                    <a:pt x="92284" y="26059"/>
                    <a:pt x="87503" y="24466"/>
                  </a:cubicBezTo>
                  <a:lnTo>
                    <a:pt x="19891" y="472"/>
                  </a:lnTo>
                  <a:cubicBezTo>
                    <a:pt x="15110" y="-1121"/>
                    <a:pt x="9946" y="1446"/>
                    <a:pt x="8352" y="6227"/>
                  </a:cubicBezTo>
                  <a:lnTo>
                    <a:pt x="472" y="29748"/>
                  </a:lnTo>
                  <a:close/>
                </a:path>
              </a:pathLst>
            </a:custGeom>
            <a:solidFill>
              <a:srgbClr val="F18A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" name="Google Shape;49;p11"/>
            <p:cNvSpPr/>
            <p:nvPr/>
          </p:nvSpPr>
          <p:spPr>
            <a:xfrm>
              <a:off x="11030495" y="6372669"/>
              <a:ext cx="80714" cy="90937"/>
            </a:xfrm>
            <a:custGeom>
              <a:avLst/>
              <a:gdLst/>
              <a:ahLst/>
              <a:cxnLst/>
              <a:rect l="l" t="t" r="r" b="b"/>
              <a:pathLst>
                <a:path w="80714" h="90937" extrusionOk="0">
                  <a:moveTo>
                    <a:pt x="77174" y="17063"/>
                  </a:moveTo>
                  <a:cubicBezTo>
                    <a:pt x="81158" y="20133"/>
                    <a:pt x="81896" y="25858"/>
                    <a:pt x="78797" y="29842"/>
                  </a:cubicBezTo>
                  <a:lnTo>
                    <a:pt x="35945" y="87391"/>
                  </a:lnTo>
                  <a:cubicBezTo>
                    <a:pt x="32876" y="91375"/>
                    <a:pt x="27151" y="92113"/>
                    <a:pt x="23167" y="89043"/>
                  </a:cubicBezTo>
                  <a:lnTo>
                    <a:pt x="3541" y="73874"/>
                  </a:lnTo>
                  <a:cubicBezTo>
                    <a:pt x="-443" y="70805"/>
                    <a:pt x="-1181" y="65080"/>
                    <a:pt x="1918" y="61095"/>
                  </a:cubicBezTo>
                  <a:lnTo>
                    <a:pt x="44769" y="3547"/>
                  </a:lnTo>
                  <a:cubicBezTo>
                    <a:pt x="47839" y="-437"/>
                    <a:pt x="53564" y="-1175"/>
                    <a:pt x="57548" y="1894"/>
                  </a:cubicBezTo>
                  <a:lnTo>
                    <a:pt x="77174" y="17063"/>
                  </a:lnTo>
                  <a:close/>
                </a:path>
              </a:pathLst>
            </a:custGeom>
            <a:solidFill>
              <a:srgbClr val="F18A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5536096" y="4291827"/>
            <a:ext cx="4979504" cy="22856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title"/>
          </p:nvPr>
        </p:nvSpPr>
        <p:spPr>
          <a:xfrm>
            <a:off x="5798949" y="4549702"/>
            <a:ext cx="4453799" cy="1323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body" idx="3"/>
          </p:nvPr>
        </p:nvSpPr>
        <p:spPr>
          <a:xfrm>
            <a:off x="5798949" y="5873677"/>
            <a:ext cx="4453799" cy="448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ier stappen met beeld">
  <p:cSld name="Vier stappen met beeld">
    <p:spTree>
      <p:nvGrpSpPr>
        <p:cNvPr id="1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p56"/>
          <p:cNvSpPr txBox="1">
            <a:spLocks noGrp="1"/>
          </p:cNvSpPr>
          <p:nvPr>
            <p:ph type="body" idx="1"/>
          </p:nvPr>
        </p:nvSpPr>
        <p:spPr>
          <a:xfrm>
            <a:off x="2773715" y="4511305"/>
            <a:ext cx="756000" cy="0"/>
          </a:xfrm>
          <a:prstGeom prst="rect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4" name="Google Shape;554;p56"/>
          <p:cNvSpPr txBox="1">
            <a:spLocks noGrp="1"/>
          </p:cNvSpPr>
          <p:nvPr>
            <p:ph type="body" idx="2"/>
          </p:nvPr>
        </p:nvSpPr>
        <p:spPr>
          <a:xfrm>
            <a:off x="5725723" y="4511305"/>
            <a:ext cx="756000" cy="0"/>
          </a:xfrm>
          <a:prstGeom prst="rect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5" name="Google Shape;555;p56"/>
          <p:cNvSpPr txBox="1">
            <a:spLocks noGrp="1"/>
          </p:cNvSpPr>
          <p:nvPr>
            <p:ph type="body" idx="3"/>
          </p:nvPr>
        </p:nvSpPr>
        <p:spPr>
          <a:xfrm>
            <a:off x="8668014" y="4511305"/>
            <a:ext cx="756000" cy="0"/>
          </a:xfrm>
          <a:prstGeom prst="rect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6" name="Google Shape;556;p56"/>
          <p:cNvSpPr txBox="1">
            <a:spLocks noGrp="1"/>
          </p:cNvSpPr>
          <p:nvPr>
            <p:ph type="body" idx="4"/>
          </p:nvPr>
        </p:nvSpPr>
        <p:spPr>
          <a:xfrm>
            <a:off x="571500" y="2286001"/>
            <a:ext cx="2209800" cy="3429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7" name="Google Shape;557;p56"/>
          <p:cNvSpPr txBox="1">
            <a:spLocks noGrp="1"/>
          </p:cNvSpPr>
          <p:nvPr>
            <p:ph type="body" idx="5"/>
          </p:nvPr>
        </p:nvSpPr>
        <p:spPr>
          <a:xfrm>
            <a:off x="3513507" y="2286000"/>
            <a:ext cx="2209800" cy="3429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8" name="Google Shape;558;p56"/>
          <p:cNvSpPr txBox="1">
            <a:spLocks noGrp="1"/>
          </p:cNvSpPr>
          <p:nvPr>
            <p:ph type="body" idx="6"/>
          </p:nvPr>
        </p:nvSpPr>
        <p:spPr>
          <a:xfrm>
            <a:off x="6464300" y="2286001"/>
            <a:ext cx="2209800" cy="3429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9" name="Google Shape;559;p56"/>
          <p:cNvSpPr txBox="1">
            <a:spLocks noGrp="1"/>
          </p:cNvSpPr>
          <p:nvPr>
            <p:ph type="body" idx="7"/>
          </p:nvPr>
        </p:nvSpPr>
        <p:spPr>
          <a:xfrm>
            <a:off x="9406724" y="2286000"/>
            <a:ext cx="2209800" cy="3429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0" name="Google Shape;560;p56"/>
          <p:cNvSpPr txBox="1">
            <a:spLocks noGrp="1"/>
          </p:cNvSpPr>
          <p:nvPr>
            <p:ph type="title"/>
          </p:nvPr>
        </p:nvSpPr>
        <p:spPr>
          <a:xfrm>
            <a:off x="571500" y="795743"/>
            <a:ext cx="11049000" cy="633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1" name="Google Shape;561;p56"/>
          <p:cNvSpPr txBox="1">
            <a:spLocks noGrp="1"/>
          </p:cNvSpPr>
          <p:nvPr>
            <p:ph type="body" idx="8"/>
          </p:nvPr>
        </p:nvSpPr>
        <p:spPr>
          <a:xfrm>
            <a:off x="770965" y="4603963"/>
            <a:ext cx="1810870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2" name="Google Shape;562;p56"/>
          <p:cNvSpPr txBox="1">
            <a:spLocks noGrp="1"/>
          </p:cNvSpPr>
          <p:nvPr>
            <p:ph type="body" idx="9"/>
          </p:nvPr>
        </p:nvSpPr>
        <p:spPr>
          <a:xfrm>
            <a:off x="3712972" y="4603963"/>
            <a:ext cx="1810870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3" name="Google Shape;563;p56"/>
          <p:cNvSpPr txBox="1">
            <a:spLocks noGrp="1"/>
          </p:cNvSpPr>
          <p:nvPr>
            <p:ph type="body" idx="13"/>
          </p:nvPr>
        </p:nvSpPr>
        <p:spPr>
          <a:xfrm>
            <a:off x="6663765" y="4603963"/>
            <a:ext cx="1810870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4" name="Google Shape;564;p56"/>
          <p:cNvSpPr txBox="1">
            <a:spLocks noGrp="1"/>
          </p:cNvSpPr>
          <p:nvPr>
            <p:ph type="body" idx="14"/>
          </p:nvPr>
        </p:nvSpPr>
        <p:spPr>
          <a:xfrm>
            <a:off x="9606189" y="4603963"/>
            <a:ext cx="1810870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5" name="Google Shape;565;p56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6" name="Google Shape;566;p56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  <p:sp>
        <p:nvSpPr>
          <p:cNvPr id="567" name="Google Shape;567;p56"/>
          <p:cNvSpPr>
            <a:spLocks noGrp="1"/>
          </p:cNvSpPr>
          <p:nvPr>
            <p:ph type="pic" idx="15"/>
          </p:nvPr>
        </p:nvSpPr>
        <p:spPr>
          <a:xfrm>
            <a:off x="571500" y="2286000"/>
            <a:ext cx="2209800" cy="2209800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568" name="Google Shape;568;p56"/>
          <p:cNvSpPr>
            <a:spLocks noGrp="1"/>
          </p:cNvSpPr>
          <p:nvPr>
            <p:ph type="pic" idx="16"/>
          </p:nvPr>
        </p:nvSpPr>
        <p:spPr>
          <a:xfrm>
            <a:off x="3513507" y="2286000"/>
            <a:ext cx="2209800" cy="2209800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569" name="Google Shape;569;p56"/>
          <p:cNvSpPr>
            <a:spLocks noGrp="1"/>
          </p:cNvSpPr>
          <p:nvPr>
            <p:ph type="pic" idx="17"/>
          </p:nvPr>
        </p:nvSpPr>
        <p:spPr>
          <a:xfrm>
            <a:off x="6464300" y="2286000"/>
            <a:ext cx="2209800" cy="2209800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570" name="Google Shape;570;p56"/>
          <p:cNvSpPr>
            <a:spLocks noGrp="1"/>
          </p:cNvSpPr>
          <p:nvPr>
            <p:ph type="pic" idx="18"/>
          </p:nvPr>
        </p:nvSpPr>
        <p:spPr>
          <a:xfrm>
            <a:off x="9406724" y="2286000"/>
            <a:ext cx="2209800" cy="2209800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/>
                                        <p:tgtEl>
                                          <p:spTgt spid="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5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5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5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5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5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5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ier stappen met beeld en pijl">
  <p:cSld name="Vier stappen met beeld en pijl">
    <p:spTree>
      <p:nvGrpSpPr>
        <p:cNvPr id="1" name="Shape 5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" name="Google Shape;572;p57"/>
          <p:cNvSpPr>
            <a:spLocks noGrp="1"/>
          </p:cNvSpPr>
          <p:nvPr>
            <p:ph type="body" idx="1"/>
          </p:nvPr>
        </p:nvSpPr>
        <p:spPr>
          <a:xfrm rot="5400000">
            <a:off x="2737716" y="4932727"/>
            <a:ext cx="431998" cy="360000"/>
          </a:xfrm>
          <a:prstGeom prst="triangle">
            <a:avLst>
              <a:gd name="adj" fmla="val 50000"/>
            </a:avLst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3" name="Google Shape;573;p57"/>
          <p:cNvSpPr>
            <a:spLocks noGrp="1"/>
          </p:cNvSpPr>
          <p:nvPr>
            <p:ph type="body" idx="2"/>
          </p:nvPr>
        </p:nvSpPr>
        <p:spPr>
          <a:xfrm rot="5400000">
            <a:off x="5683314" y="4932727"/>
            <a:ext cx="431998" cy="360000"/>
          </a:xfrm>
          <a:prstGeom prst="triangle">
            <a:avLst>
              <a:gd name="adj" fmla="val 50000"/>
            </a:avLst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4" name="Google Shape;574;p57"/>
          <p:cNvSpPr>
            <a:spLocks noGrp="1"/>
          </p:cNvSpPr>
          <p:nvPr>
            <p:ph type="body" idx="3"/>
          </p:nvPr>
        </p:nvSpPr>
        <p:spPr>
          <a:xfrm rot="5400000">
            <a:off x="8628911" y="4932727"/>
            <a:ext cx="431998" cy="360000"/>
          </a:xfrm>
          <a:prstGeom prst="triangle">
            <a:avLst>
              <a:gd name="adj" fmla="val 50000"/>
            </a:avLst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5" name="Google Shape;575;p57"/>
          <p:cNvSpPr txBox="1">
            <a:spLocks noGrp="1"/>
          </p:cNvSpPr>
          <p:nvPr>
            <p:ph type="body" idx="4"/>
          </p:nvPr>
        </p:nvSpPr>
        <p:spPr>
          <a:xfrm>
            <a:off x="571500" y="2286001"/>
            <a:ext cx="2209800" cy="3429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6" name="Google Shape;576;p57"/>
          <p:cNvSpPr txBox="1">
            <a:spLocks noGrp="1"/>
          </p:cNvSpPr>
          <p:nvPr>
            <p:ph type="body" idx="5"/>
          </p:nvPr>
        </p:nvSpPr>
        <p:spPr>
          <a:xfrm>
            <a:off x="3513507" y="2286000"/>
            <a:ext cx="2209800" cy="3429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7" name="Google Shape;577;p57"/>
          <p:cNvSpPr txBox="1">
            <a:spLocks noGrp="1"/>
          </p:cNvSpPr>
          <p:nvPr>
            <p:ph type="body" idx="6"/>
          </p:nvPr>
        </p:nvSpPr>
        <p:spPr>
          <a:xfrm>
            <a:off x="6464300" y="2286001"/>
            <a:ext cx="2209800" cy="3429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8" name="Google Shape;578;p57"/>
          <p:cNvSpPr txBox="1">
            <a:spLocks noGrp="1"/>
          </p:cNvSpPr>
          <p:nvPr>
            <p:ph type="body" idx="7"/>
          </p:nvPr>
        </p:nvSpPr>
        <p:spPr>
          <a:xfrm>
            <a:off x="9406724" y="2286000"/>
            <a:ext cx="2209800" cy="3429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9" name="Google Shape;579;p57"/>
          <p:cNvSpPr txBox="1">
            <a:spLocks noGrp="1"/>
          </p:cNvSpPr>
          <p:nvPr>
            <p:ph type="title"/>
          </p:nvPr>
        </p:nvSpPr>
        <p:spPr>
          <a:xfrm>
            <a:off x="571500" y="795743"/>
            <a:ext cx="11049000" cy="633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0" name="Google Shape;580;p57"/>
          <p:cNvSpPr txBox="1">
            <a:spLocks noGrp="1"/>
          </p:cNvSpPr>
          <p:nvPr>
            <p:ph type="body" idx="8"/>
          </p:nvPr>
        </p:nvSpPr>
        <p:spPr>
          <a:xfrm>
            <a:off x="770965" y="4603963"/>
            <a:ext cx="1810870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1" name="Google Shape;581;p57"/>
          <p:cNvSpPr txBox="1">
            <a:spLocks noGrp="1"/>
          </p:cNvSpPr>
          <p:nvPr>
            <p:ph type="body" idx="9"/>
          </p:nvPr>
        </p:nvSpPr>
        <p:spPr>
          <a:xfrm>
            <a:off x="3712972" y="4603963"/>
            <a:ext cx="1810870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2" name="Google Shape;582;p57"/>
          <p:cNvSpPr txBox="1">
            <a:spLocks noGrp="1"/>
          </p:cNvSpPr>
          <p:nvPr>
            <p:ph type="body" idx="13"/>
          </p:nvPr>
        </p:nvSpPr>
        <p:spPr>
          <a:xfrm>
            <a:off x="6663765" y="4603963"/>
            <a:ext cx="1810870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3" name="Google Shape;583;p57"/>
          <p:cNvSpPr txBox="1">
            <a:spLocks noGrp="1"/>
          </p:cNvSpPr>
          <p:nvPr>
            <p:ph type="body" idx="14"/>
          </p:nvPr>
        </p:nvSpPr>
        <p:spPr>
          <a:xfrm>
            <a:off x="9606189" y="4603963"/>
            <a:ext cx="1810870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4" name="Google Shape;584;p57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5" name="Google Shape;585;p57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  <p:sp>
        <p:nvSpPr>
          <p:cNvPr id="586" name="Google Shape;586;p57"/>
          <p:cNvSpPr>
            <a:spLocks noGrp="1"/>
          </p:cNvSpPr>
          <p:nvPr>
            <p:ph type="pic" idx="15"/>
          </p:nvPr>
        </p:nvSpPr>
        <p:spPr>
          <a:xfrm>
            <a:off x="571500" y="2286000"/>
            <a:ext cx="2209800" cy="2209800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587" name="Google Shape;587;p57"/>
          <p:cNvSpPr>
            <a:spLocks noGrp="1"/>
          </p:cNvSpPr>
          <p:nvPr>
            <p:ph type="pic" idx="16"/>
          </p:nvPr>
        </p:nvSpPr>
        <p:spPr>
          <a:xfrm>
            <a:off x="3513507" y="2286000"/>
            <a:ext cx="2209800" cy="2209800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588" name="Google Shape;588;p57"/>
          <p:cNvSpPr>
            <a:spLocks noGrp="1"/>
          </p:cNvSpPr>
          <p:nvPr>
            <p:ph type="pic" idx="17"/>
          </p:nvPr>
        </p:nvSpPr>
        <p:spPr>
          <a:xfrm>
            <a:off x="6464300" y="2286000"/>
            <a:ext cx="2209800" cy="2209800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589" name="Google Shape;589;p57"/>
          <p:cNvSpPr>
            <a:spLocks noGrp="1"/>
          </p:cNvSpPr>
          <p:nvPr>
            <p:ph type="pic" idx="18"/>
          </p:nvPr>
        </p:nvSpPr>
        <p:spPr>
          <a:xfrm>
            <a:off x="9406724" y="2286000"/>
            <a:ext cx="2209800" cy="2209800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5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5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5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5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5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/>
                                        <p:tgtEl>
                                          <p:spTgt spid="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5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5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5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5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5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5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5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5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ier stappen met pictogram en pijl">
  <p:cSld name="Vier stappen met pictogram en pijl">
    <p:spTree>
      <p:nvGrpSpPr>
        <p:cNvPr id="1" name="Shape 5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" name="Google Shape;591;p58"/>
          <p:cNvSpPr>
            <a:spLocks noGrp="1"/>
          </p:cNvSpPr>
          <p:nvPr>
            <p:ph type="body" idx="1"/>
          </p:nvPr>
        </p:nvSpPr>
        <p:spPr>
          <a:xfrm rot="5400000">
            <a:off x="2737716" y="3842300"/>
            <a:ext cx="431998" cy="360000"/>
          </a:xfrm>
          <a:prstGeom prst="triangle">
            <a:avLst>
              <a:gd name="adj" fmla="val 50000"/>
            </a:avLst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2" name="Google Shape;592;p58"/>
          <p:cNvSpPr>
            <a:spLocks noGrp="1"/>
          </p:cNvSpPr>
          <p:nvPr>
            <p:ph type="body" idx="2"/>
          </p:nvPr>
        </p:nvSpPr>
        <p:spPr>
          <a:xfrm rot="5400000">
            <a:off x="5692192" y="3842300"/>
            <a:ext cx="431998" cy="360000"/>
          </a:xfrm>
          <a:prstGeom prst="triangle">
            <a:avLst>
              <a:gd name="adj" fmla="val 50000"/>
            </a:avLst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3" name="Google Shape;593;p58"/>
          <p:cNvSpPr>
            <a:spLocks noGrp="1"/>
          </p:cNvSpPr>
          <p:nvPr>
            <p:ph type="body" idx="3"/>
          </p:nvPr>
        </p:nvSpPr>
        <p:spPr>
          <a:xfrm rot="5400000">
            <a:off x="8628911" y="3842300"/>
            <a:ext cx="431998" cy="360000"/>
          </a:xfrm>
          <a:prstGeom prst="triangle">
            <a:avLst>
              <a:gd name="adj" fmla="val 50000"/>
            </a:avLst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4" name="Google Shape;594;p58"/>
          <p:cNvSpPr txBox="1">
            <a:spLocks noGrp="1"/>
          </p:cNvSpPr>
          <p:nvPr>
            <p:ph type="body" idx="4"/>
          </p:nvPr>
        </p:nvSpPr>
        <p:spPr>
          <a:xfrm>
            <a:off x="571501" y="2286001"/>
            <a:ext cx="2209800" cy="3429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5" name="Google Shape;595;p58"/>
          <p:cNvSpPr txBox="1">
            <a:spLocks noGrp="1"/>
          </p:cNvSpPr>
          <p:nvPr>
            <p:ph type="body" idx="5"/>
          </p:nvPr>
        </p:nvSpPr>
        <p:spPr>
          <a:xfrm>
            <a:off x="3516556" y="2286000"/>
            <a:ext cx="2209800" cy="3428999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6" name="Google Shape;596;p58"/>
          <p:cNvSpPr txBox="1">
            <a:spLocks noGrp="1"/>
          </p:cNvSpPr>
          <p:nvPr>
            <p:ph type="body" idx="6"/>
          </p:nvPr>
        </p:nvSpPr>
        <p:spPr>
          <a:xfrm>
            <a:off x="6461611" y="2286001"/>
            <a:ext cx="2209800" cy="3429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7" name="Google Shape;597;p58"/>
          <p:cNvSpPr txBox="1">
            <a:spLocks noGrp="1"/>
          </p:cNvSpPr>
          <p:nvPr>
            <p:ph type="body" idx="7"/>
          </p:nvPr>
        </p:nvSpPr>
        <p:spPr>
          <a:xfrm>
            <a:off x="9406666" y="2286000"/>
            <a:ext cx="2209800" cy="3428999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8" name="Google Shape;598;p58"/>
          <p:cNvSpPr txBox="1">
            <a:spLocks noGrp="1"/>
          </p:cNvSpPr>
          <p:nvPr>
            <p:ph type="title"/>
          </p:nvPr>
        </p:nvSpPr>
        <p:spPr>
          <a:xfrm>
            <a:off x="571500" y="795743"/>
            <a:ext cx="11049000" cy="633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9" name="Google Shape;599;p58"/>
          <p:cNvSpPr>
            <a:spLocks noGrp="1"/>
          </p:cNvSpPr>
          <p:nvPr>
            <p:ph type="pic" idx="8"/>
          </p:nvPr>
        </p:nvSpPr>
        <p:spPr>
          <a:xfrm>
            <a:off x="1260532" y="2857500"/>
            <a:ext cx="853252" cy="853250"/>
          </a:xfrm>
          <a:prstGeom prst="rect">
            <a:avLst/>
          </a:prstGeom>
          <a:noFill/>
          <a:ln>
            <a:noFill/>
          </a:ln>
        </p:spPr>
      </p:sp>
      <p:sp>
        <p:nvSpPr>
          <p:cNvPr id="600" name="Google Shape;600;p58"/>
          <p:cNvSpPr txBox="1">
            <a:spLocks noGrp="1"/>
          </p:cNvSpPr>
          <p:nvPr>
            <p:ph type="body" idx="9"/>
          </p:nvPr>
        </p:nvSpPr>
        <p:spPr>
          <a:xfrm>
            <a:off x="781723" y="4210727"/>
            <a:ext cx="1810870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01" name="Google Shape;601;p58"/>
          <p:cNvSpPr txBox="1">
            <a:spLocks noGrp="1"/>
          </p:cNvSpPr>
          <p:nvPr>
            <p:ph type="body" idx="13"/>
          </p:nvPr>
        </p:nvSpPr>
        <p:spPr>
          <a:xfrm rot="5400000">
            <a:off x="1669158" y="3699738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02" name="Google Shape;602;p58"/>
          <p:cNvSpPr>
            <a:spLocks noGrp="1"/>
          </p:cNvSpPr>
          <p:nvPr>
            <p:ph type="pic" idx="14"/>
          </p:nvPr>
        </p:nvSpPr>
        <p:spPr>
          <a:xfrm>
            <a:off x="4202554" y="2857500"/>
            <a:ext cx="853252" cy="853250"/>
          </a:xfrm>
          <a:prstGeom prst="rect">
            <a:avLst/>
          </a:prstGeom>
          <a:noFill/>
          <a:ln>
            <a:noFill/>
          </a:ln>
        </p:spPr>
      </p:sp>
      <p:sp>
        <p:nvSpPr>
          <p:cNvPr id="603" name="Google Shape;603;p58"/>
          <p:cNvSpPr txBox="1">
            <a:spLocks noGrp="1"/>
          </p:cNvSpPr>
          <p:nvPr>
            <p:ph type="body" idx="15"/>
          </p:nvPr>
        </p:nvSpPr>
        <p:spPr>
          <a:xfrm>
            <a:off x="3723745" y="4210727"/>
            <a:ext cx="1810870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04" name="Google Shape;604;p58"/>
          <p:cNvSpPr txBox="1">
            <a:spLocks noGrp="1"/>
          </p:cNvSpPr>
          <p:nvPr>
            <p:ph type="body" idx="16"/>
          </p:nvPr>
        </p:nvSpPr>
        <p:spPr>
          <a:xfrm rot="5400000">
            <a:off x="4611180" y="3699738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05" name="Google Shape;605;p58"/>
          <p:cNvSpPr>
            <a:spLocks noGrp="1"/>
          </p:cNvSpPr>
          <p:nvPr>
            <p:ph type="pic" idx="17"/>
          </p:nvPr>
        </p:nvSpPr>
        <p:spPr>
          <a:xfrm>
            <a:off x="7149241" y="2857500"/>
            <a:ext cx="853252" cy="853250"/>
          </a:xfrm>
          <a:prstGeom prst="rect">
            <a:avLst/>
          </a:prstGeom>
          <a:noFill/>
          <a:ln>
            <a:noFill/>
          </a:ln>
        </p:spPr>
      </p:sp>
      <p:sp>
        <p:nvSpPr>
          <p:cNvPr id="606" name="Google Shape;606;p58"/>
          <p:cNvSpPr txBox="1">
            <a:spLocks noGrp="1"/>
          </p:cNvSpPr>
          <p:nvPr>
            <p:ph type="body" idx="18"/>
          </p:nvPr>
        </p:nvSpPr>
        <p:spPr>
          <a:xfrm>
            <a:off x="6670432" y="4210727"/>
            <a:ext cx="1810870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07" name="Google Shape;607;p58"/>
          <p:cNvSpPr txBox="1">
            <a:spLocks noGrp="1"/>
          </p:cNvSpPr>
          <p:nvPr>
            <p:ph type="body" idx="19"/>
          </p:nvPr>
        </p:nvSpPr>
        <p:spPr>
          <a:xfrm rot="5400000">
            <a:off x="7557867" y="3699738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08" name="Google Shape;608;p58"/>
          <p:cNvSpPr>
            <a:spLocks noGrp="1"/>
          </p:cNvSpPr>
          <p:nvPr>
            <p:ph type="pic" idx="20"/>
          </p:nvPr>
        </p:nvSpPr>
        <p:spPr>
          <a:xfrm>
            <a:off x="10095061" y="2857500"/>
            <a:ext cx="853252" cy="853250"/>
          </a:xfrm>
          <a:prstGeom prst="rect">
            <a:avLst/>
          </a:prstGeom>
          <a:noFill/>
          <a:ln>
            <a:noFill/>
          </a:ln>
        </p:spPr>
      </p:sp>
      <p:sp>
        <p:nvSpPr>
          <p:cNvPr id="609" name="Google Shape;609;p58"/>
          <p:cNvSpPr txBox="1">
            <a:spLocks noGrp="1"/>
          </p:cNvSpPr>
          <p:nvPr>
            <p:ph type="body" idx="21"/>
          </p:nvPr>
        </p:nvSpPr>
        <p:spPr>
          <a:xfrm>
            <a:off x="9616252" y="4210727"/>
            <a:ext cx="1810870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0" name="Google Shape;610;p58"/>
          <p:cNvSpPr txBox="1">
            <a:spLocks noGrp="1"/>
          </p:cNvSpPr>
          <p:nvPr>
            <p:ph type="body" idx="22"/>
          </p:nvPr>
        </p:nvSpPr>
        <p:spPr>
          <a:xfrm rot="5400000">
            <a:off x="10503687" y="3699738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1" name="Google Shape;611;p58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2" name="Google Shape;612;p58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5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5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6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6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6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6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6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6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6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/>
                                        <p:tgtEl>
                                          <p:spTgt spid="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00"/>
                            </p:stCondLst>
                            <p:childTnLst>
                              <p:par>
                                <p:cTn id="14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/>
                                        <p:tgtEl>
                                          <p:spTgt spid="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/>
                                        <p:tgtEl>
                                          <p:spTgt spid="6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6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6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6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6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6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6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6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6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6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ier stappen met tekst">
  <p:cSld name="Vier stappen met tekst">
    <p:spTree>
      <p:nvGrpSpPr>
        <p:cNvPr id="1" name="Shape 6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Google Shape;614;p59"/>
          <p:cNvSpPr txBox="1">
            <a:spLocks noGrp="1"/>
          </p:cNvSpPr>
          <p:nvPr>
            <p:ph type="body" idx="1"/>
          </p:nvPr>
        </p:nvSpPr>
        <p:spPr>
          <a:xfrm>
            <a:off x="2773715" y="3981449"/>
            <a:ext cx="756000" cy="0"/>
          </a:xfrm>
          <a:prstGeom prst="rect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5" name="Google Shape;615;p59"/>
          <p:cNvSpPr txBox="1">
            <a:spLocks noGrp="1"/>
          </p:cNvSpPr>
          <p:nvPr>
            <p:ph type="body" idx="2"/>
          </p:nvPr>
        </p:nvSpPr>
        <p:spPr>
          <a:xfrm>
            <a:off x="5722882" y="3981449"/>
            <a:ext cx="756000" cy="0"/>
          </a:xfrm>
          <a:prstGeom prst="rect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6" name="Google Shape;616;p59"/>
          <p:cNvSpPr txBox="1">
            <a:spLocks noGrp="1"/>
          </p:cNvSpPr>
          <p:nvPr>
            <p:ph type="body" idx="3"/>
          </p:nvPr>
        </p:nvSpPr>
        <p:spPr>
          <a:xfrm>
            <a:off x="8684259" y="3981449"/>
            <a:ext cx="756000" cy="0"/>
          </a:xfrm>
          <a:prstGeom prst="rect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7" name="Google Shape;617;p59"/>
          <p:cNvSpPr txBox="1">
            <a:spLocks noGrp="1"/>
          </p:cNvSpPr>
          <p:nvPr>
            <p:ph type="body" idx="4"/>
          </p:nvPr>
        </p:nvSpPr>
        <p:spPr>
          <a:xfrm>
            <a:off x="571501" y="2286000"/>
            <a:ext cx="2209800" cy="3429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8" name="Google Shape;618;p59"/>
          <p:cNvSpPr txBox="1">
            <a:spLocks noGrp="1"/>
          </p:cNvSpPr>
          <p:nvPr>
            <p:ph type="body" idx="5"/>
          </p:nvPr>
        </p:nvSpPr>
        <p:spPr>
          <a:xfrm>
            <a:off x="3520429" y="2286000"/>
            <a:ext cx="2209800" cy="3428999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9" name="Google Shape;619;p59"/>
          <p:cNvSpPr txBox="1">
            <a:spLocks noGrp="1"/>
          </p:cNvSpPr>
          <p:nvPr>
            <p:ph type="body" idx="6"/>
          </p:nvPr>
        </p:nvSpPr>
        <p:spPr>
          <a:xfrm>
            <a:off x="6469357" y="2286000"/>
            <a:ext cx="2209800" cy="3429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20" name="Google Shape;620;p59"/>
          <p:cNvSpPr txBox="1">
            <a:spLocks noGrp="1"/>
          </p:cNvSpPr>
          <p:nvPr>
            <p:ph type="body" idx="7"/>
          </p:nvPr>
        </p:nvSpPr>
        <p:spPr>
          <a:xfrm>
            <a:off x="9418285" y="2286000"/>
            <a:ext cx="2209800" cy="3428999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21" name="Google Shape;621;p59"/>
          <p:cNvSpPr txBox="1">
            <a:spLocks noGrp="1"/>
          </p:cNvSpPr>
          <p:nvPr>
            <p:ph type="title"/>
          </p:nvPr>
        </p:nvSpPr>
        <p:spPr>
          <a:xfrm>
            <a:off x="571500" y="795743"/>
            <a:ext cx="11049000" cy="633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2" name="Google Shape;622;p59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3" name="Google Shape;623;p59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  <p:sp>
        <p:nvSpPr>
          <p:cNvPr id="624" name="Google Shape;624;p59"/>
          <p:cNvSpPr txBox="1">
            <a:spLocks noGrp="1"/>
          </p:cNvSpPr>
          <p:nvPr>
            <p:ph type="body" idx="8"/>
          </p:nvPr>
        </p:nvSpPr>
        <p:spPr>
          <a:xfrm>
            <a:off x="770965" y="2613061"/>
            <a:ext cx="1810870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25" name="Google Shape;625;p59"/>
          <p:cNvSpPr txBox="1">
            <a:spLocks noGrp="1"/>
          </p:cNvSpPr>
          <p:nvPr>
            <p:ph type="body" idx="9"/>
          </p:nvPr>
        </p:nvSpPr>
        <p:spPr>
          <a:xfrm>
            <a:off x="3728319" y="2613061"/>
            <a:ext cx="1810870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26" name="Google Shape;626;p59"/>
          <p:cNvSpPr txBox="1">
            <a:spLocks noGrp="1"/>
          </p:cNvSpPr>
          <p:nvPr>
            <p:ph type="body" idx="13"/>
          </p:nvPr>
        </p:nvSpPr>
        <p:spPr>
          <a:xfrm>
            <a:off x="6668822" y="2613061"/>
            <a:ext cx="1810870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27" name="Google Shape;627;p59"/>
          <p:cNvSpPr txBox="1">
            <a:spLocks noGrp="1"/>
          </p:cNvSpPr>
          <p:nvPr>
            <p:ph type="body" idx="14"/>
          </p:nvPr>
        </p:nvSpPr>
        <p:spPr>
          <a:xfrm>
            <a:off x="9610165" y="2613061"/>
            <a:ext cx="1810870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28" name="Google Shape;628;p59"/>
          <p:cNvSpPr txBox="1">
            <a:spLocks noGrp="1"/>
          </p:cNvSpPr>
          <p:nvPr>
            <p:ph type="body" idx="15"/>
          </p:nvPr>
        </p:nvSpPr>
        <p:spPr>
          <a:xfrm>
            <a:off x="781050" y="3542395"/>
            <a:ext cx="1811338" cy="1679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29" name="Google Shape;629;p59"/>
          <p:cNvSpPr txBox="1">
            <a:spLocks noGrp="1"/>
          </p:cNvSpPr>
          <p:nvPr>
            <p:ph type="body" idx="16"/>
          </p:nvPr>
        </p:nvSpPr>
        <p:spPr>
          <a:xfrm>
            <a:off x="3724069" y="3542395"/>
            <a:ext cx="1811338" cy="1679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0" name="Google Shape;630;p59"/>
          <p:cNvSpPr txBox="1">
            <a:spLocks noGrp="1"/>
          </p:cNvSpPr>
          <p:nvPr>
            <p:ph type="body" idx="17"/>
          </p:nvPr>
        </p:nvSpPr>
        <p:spPr>
          <a:xfrm>
            <a:off x="6666357" y="3542395"/>
            <a:ext cx="1811338" cy="1679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1" name="Google Shape;631;p59"/>
          <p:cNvSpPr txBox="1">
            <a:spLocks noGrp="1"/>
          </p:cNvSpPr>
          <p:nvPr>
            <p:ph type="body" idx="18"/>
          </p:nvPr>
        </p:nvSpPr>
        <p:spPr>
          <a:xfrm>
            <a:off x="9609697" y="3542395"/>
            <a:ext cx="1811338" cy="1679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6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6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6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6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/>
                                        <p:tgtEl>
                                          <p:spTgt spid="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6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/>
                                        <p:tgtEl>
                                          <p:spTgt spid="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6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500"/>
                                        <p:tgtEl>
                                          <p:spTgt spid="6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6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6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500"/>
                                        <p:tgtEl>
                                          <p:spTgt spid="6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6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500"/>
                                        <p:tgtEl>
                                          <p:spTgt spid="6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6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500"/>
                                        <p:tgtEl>
                                          <p:spTgt spid="6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ier stappen met tekst en pijl">
  <p:cSld name="Vier stappen met tekst en pijl">
    <p:spTree>
      <p:nvGrpSpPr>
        <p:cNvPr id="1" name="Shape 6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" name="Google Shape;633;p60"/>
          <p:cNvSpPr>
            <a:spLocks noGrp="1"/>
          </p:cNvSpPr>
          <p:nvPr>
            <p:ph type="body" idx="1"/>
          </p:nvPr>
        </p:nvSpPr>
        <p:spPr>
          <a:xfrm rot="5400000">
            <a:off x="2737716" y="3819562"/>
            <a:ext cx="431998" cy="360000"/>
          </a:xfrm>
          <a:prstGeom prst="triangle">
            <a:avLst>
              <a:gd name="adj" fmla="val 50000"/>
            </a:avLst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4" name="Google Shape;634;p60"/>
          <p:cNvSpPr>
            <a:spLocks noGrp="1"/>
          </p:cNvSpPr>
          <p:nvPr>
            <p:ph type="body" idx="2"/>
          </p:nvPr>
        </p:nvSpPr>
        <p:spPr>
          <a:xfrm rot="5400000">
            <a:off x="5683314" y="3819562"/>
            <a:ext cx="431998" cy="360000"/>
          </a:xfrm>
          <a:prstGeom prst="triangle">
            <a:avLst>
              <a:gd name="adj" fmla="val 50000"/>
            </a:avLst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5" name="Google Shape;635;p60"/>
          <p:cNvSpPr>
            <a:spLocks noGrp="1"/>
          </p:cNvSpPr>
          <p:nvPr>
            <p:ph type="body" idx="3"/>
          </p:nvPr>
        </p:nvSpPr>
        <p:spPr>
          <a:xfrm rot="5400000">
            <a:off x="8628911" y="3819562"/>
            <a:ext cx="431998" cy="360000"/>
          </a:xfrm>
          <a:prstGeom prst="triangle">
            <a:avLst>
              <a:gd name="adj" fmla="val 50000"/>
            </a:avLst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6" name="Google Shape;636;p60"/>
          <p:cNvSpPr txBox="1">
            <a:spLocks noGrp="1"/>
          </p:cNvSpPr>
          <p:nvPr>
            <p:ph type="body" idx="4"/>
          </p:nvPr>
        </p:nvSpPr>
        <p:spPr>
          <a:xfrm>
            <a:off x="571501" y="2286001"/>
            <a:ext cx="2209800" cy="3429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7" name="Google Shape;637;p60"/>
          <p:cNvSpPr txBox="1">
            <a:spLocks noGrp="1"/>
          </p:cNvSpPr>
          <p:nvPr>
            <p:ph type="body" idx="5"/>
          </p:nvPr>
        </p:nvSpPr>
        <p:spPr>
          <a:xfrm>
            <a:off x="3520429" y="2286000"/>
            <a:ext cx="2209800" cy="3428999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8" name="Google Shape;638;p60"/>
          <p:cNvSpPr txBox="1">
            <a:spLocks noGrp="1"/>
          </p:cNvSpPr>
          <p:nvPr>
            <p:ph type="body" idx="6"/>
          </p:nvPr>
        </p:nvSpPr>
        <p:spPr>
          <a:xfrm>
            <a:off x="6469357" y="2286001"/>
            <a:ext cx="2209800" cy="3429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9" name="Google Shape;639;p60"/>
          <p:cNvSpPr txBox="1">
            <a:spLocks noGrp="1"/>
          </p:cNvSpPr>
          <p:nvPr>
            <p:ph type="body" idx="7"/>
          </p:nvPr>
        </p:nvSpPr>
        <p:spPr>
          <a:xfrm>
            <a:off x="9418285" y="2286000"/>
            <a:ext cx="2209800" cy="3428999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40" name="Google Shape;640;p60"/>
          <p:cNvSpPr txBox="1">
            <a:spLocks noGrp="1"/>
          </p:cNvSpPr>
          <p:nvPr>
            <p:ph type="title"/>
          </p:nvPr>
        </p:nvSpPr>
        <p:spPr>
          <a:xfrm>
            <a:off x="571500" y="795743"/>
            <a:ext cx="11049000" cy="633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1" name="Google Shape;641;p60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2" name="Google Shape;642;p60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  <p:sp>
        <p:nvSpPr>
          <p:cNvPr id="643" name="Google Shape;643;p60"/>
          <p:cNvSpPr txBox="1">
            <a:spLocks noGrp="1"/>
          </p:cNvSpPr>
          <p:nvPr>
            <p:ph type="body" idx="8"/>
          </p:nvPr>
        </p:nvSpPr>
        <p:spPr>
          <a:xfrm>
            <a:off x="770965" y="2613061"/>
            <a:ext cx="1810870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44" name="Google Shape;644;p60"/>
          <p:cNvSpPr txBox="1">
            <a:spLocks noGrp="1"/>
          </p:cNvSpPr>
          <p:nvPr>
            <p:ph type="body" idx="9"/>
          </p:nvPr>
        </p:nvSpPr>
        <p:spPr>
          <a:xfrm>
            <a:off x="3728319" y="2613061"/>
            <a:ext cx="1810870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45" name="Google Shape;645;p60"/>
          <p:cNvSpPr txBox="1">
            <a:spLocks noGrp="1"/>
          </p:cNvSpPr>
          <p:nvPr>
            <p:ph type="body" idx="13"/>
          </p:nvPr>
        </p:nvSpPr>
        <p:spPr>
          <a:xfrm>
            <a:off x="6668822" y="2613061"/>
            <a:ext cx="1810870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46" name="Google Shape;646;p60"/>
          <p:cNvSpPr txBox="1">
            <a:spLocks noGrp="1"/>
          </p:cNvSpPr>
          <p:nvPr>
            <p:ph type="body" idx="14"/>
          </p:nvPr>
        </p:nvSpPr>
        <p:spPr>
          <a:xfrm>
            <a:off x="9610165" y="2613061"/>
            <a:ext cx="1810870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47" name="Google Shape;647;p60"/>
          <p:cNvSpPr txBox="1">
            <a:spLocks noGrp="1"/>
          </p:cNvSpPr>
          <p:nvPr>
            <p:ph type="body" idx="15"/>
          </p:nvPr>
        </p:nvSpPr>
        <p:spPr>
          <a:xfrm>
            <a:off x="781050" y="3542395"/>
            <a:ext cx="1811338" cy="1679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48" name="Google Shape;648;p60"/>
          <p:cNvSpPr txBox="1">
            <a:spLocks noGrp="1"/>
          </p:cNvSpPr>
          <p:nvPr>
            <p:ph type="body" idx="16"/>
          </p:nvPr>
        </p:nvSpPr>
        <p:spPr>
          <a:xfrm>
            <a:off x="3724069" y="3542395"/>
            <a:ext cx="1811338" cy="1679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49" name="Google Shape;649;p60"/>
          <p:cNvSpPr txBox="1">
            <a:spLocks noGrp="1"/>
          </p:cNvSpPr>
          <p:nvPr>
            <p:ph type="body" idx="17"/>
          </p:nvPr>
        </p:nvSpPr>
        <p:spPr>
          <a:xfrm>
            <a:off x="6666357" y="3542395"/>
            <a:ext cx="1811338" cy="1679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0" name="Google Shape;650;p60"/>
          <p:cNvSpPr txBox="1">
            <a:spLocks noGrp="1"/>
          </p:cNvSpPr>
          <p:nvPr>
            <p:ph type="body" idx="18"/>
          </p:nvPr>
        </p:nvSpPr>
        <p:spPr>
          <a:xfrm>
            <a:off x="9609697" y="3542395"/>
            <a:ext cx="1811338" cy="1679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6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6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6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6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6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6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6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6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6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6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/>
                                        <p:tgtEl>
                                          <p:spTgt spid="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6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6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6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6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6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6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6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6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6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6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6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6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6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6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6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6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/>
                                        <p:tgtEl>
                                          <p:spTgt spid="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6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6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6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6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6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6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6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6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6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500"/>
                                        <p:tgtEl>
                                          <p:spTgt spid="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500"/>
                                        <p:tgtEl>
                                          <p:spTgt spid="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500"/>
                                        <p:tgtEl>
                                          <p:spTgt spid="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6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500"/>
                                        <p:tgtEl>
                                          <p:spTgt spid="6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ijf stappen met beeld">
  <p:cSld name="Vijf stappen met beeld">
    <p:spTree>
      <p:nvGrpSpPr>
        <p:cNvPr id="1" name="Shape 6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" name="Google Shape;652;p61"/>
          <p:cNvSpPr txBox="1">
            <a:spLocks noGrp="1"/>
          </p:cNvSpPr>
          <p:nvPr>
            <p:ph type="body" idx="1"/>
          </p:nvPr>
        </p:nvSpPr>
        <p:spPr>
          <a:xfrm>
            <a:off x="9343213" y="4510218"/>
            <a:ext cx="360000" cy="0"/>
          </a:xfrm>
          <a:prstGeom prst="rect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3" name="Google Shape;653;p61"/>
          <p:cNvSpPr txBox="1">
            <a:spLocks noGrp="1"/>
          </p:cNvSpPr>
          <p:nvPr>
            <p:ph type="body" idx="2"/>
          </p:nvPr>
        </p:nvSpPr>
        <p:spPr>
          <a:xfrm>
            <a:off x="2474222" y="4511305"/>
            <a:ext cx="360000" cy="0"/>
          </a:xfrm>
          <a:prstGeom prst="rect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4" name="Google Shape;654;p61"/>
          <p:cNvSpPr txBox="1">
            <a:spLocks noGrp="1"/>
          </p:cNvSpPr>
          <p:nvPr>
            <p:ph type="body" idx="3"/>
          </p:nvPr>
        </p:nvSpPr>
        <p:spPr>
          <a:xfrm>
            <a:off x="4781334" y="4511305"/>
            <a:ext cx="360000" cy="0"/>
          </a:xfrm>
          <a:prstGeom prst="rect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5" name="Google Shape;655;p61"/>
          <p:cNvSpPr txBox="1">
            <a:spLocks noGrp="1"/>
          </p:cNvSpPr>
          <p:nvPr>
            <p:ph type="body" idx="4"/>
          </p:nvPr>
        </p:nvSpPr>
        <p:spPr>
          <a:xfrm>
            <a:off x="7054228" y="4511305"/>
            <a:ext cx="360000" cy="0"/>
          </a:xfrm>
          <a:prstGeom prst="rect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6" name="Google Shape;656;p61"/>
          <p:cNvSpPr txBox="1">
            <a:spLocks noGrp="1"/>
          </p:cNvSpPr>
          <p:nvPr>
            <p:ph type="body" idx="5"/>
          </p:nvPr>
        </p:nvSpPr>
        <p:spPr>
          <a:xfrm>
            <a:off x="571500" y="2286001"/>
            <a:ext cx="1911600" cy="3429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7" name="Google Shape;657;p61"/>
          <p:cNvSpPr txBox="1">
            <a:spLocks noGrp="1"/>
          </p:cNvSpPr>
          <p:nvPr>
            <p:ph type="body" idx="6"/>
          </p:nvPr>
        </p:nvSpPr>
        <p:spPr>
          <a:xfrm>
            <a:off x="2855850" y="2286000"/>
            <a:ext cx="1911600" cy="3429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8" name="Google Shape;658;p61"/>
          <p:cNvSpPr txBox="1">
            <a:spLocks noGrp="1"/>
          </p:cNvSpPr>
          <p:nvPr>
            <p:ph type="body" idx="7"/>
          </p:nvPr>
        </p:nvSpPr>
        <p:spPr>
          <a:xfrm>
            <a:off x="5140200" y="2286001"/>
            <a:ext cx="1911600" cy="3429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9" name="Google Shape;659;p61"/>
          <p:cNvSpPr txBox="1">
            <a:spLocks noGrp="1"/>
          </p:cNvSpPr>
          <p:nvPr>
            <p:ph type="body" idx="8"/>
          </p:nvPr>
        </p:nvSpPr>
        <p:spPr>
          <a:xfrm>
            <a:off x="7424550" y="2286000"/>
            <a:ext cx="1911600" cy="3429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60" name="Google Shape;660;p61"/>
          <p:cNvSpPr txBox="1">
            <a:spLocks noGrp="1"/>
          </p:cNvSpPr>
          <p:nvPr>
            <p:ph type="title"/>
          </p:nvPr>
        </p:nvSpPr>
        <p:spPr>
          <a:xfrm>
            <a:off x="571500" y="795743"/>
            <a:ext cx="11049000" cy="633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1" name="Google Shape;661;p61"/>
          <p:cNvSpPr txBox="1">
            <a:spLocks noGrp="1"/>
          </p:cNvSpPr>
          <p:nvPr>
            <p:ph type="body" idx="9"/>
          </p:nvPr>
        </p:nvSpPr>
        <p:spPr>
          <a:xfrm>
            <a:off x="626171" y="4603963"/>
            <a:ext cx="1810870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62" name="Google Shape;662;p61"/>
          <p:cNvSpPr txBox="1">
            <a:spLocks noGrp="1"/>
          </p:cNvSpPr>
          <p:nvPr>
            <p:ph type="body" idx="13"/>
          </p:nvPr>
        </p:nvSpPr>
        <p:spPr>
          <a:xfrm>
            <a:off x="2905246" y="4603963"/>
            <a:ext cx="1810870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63" name="Google Shape;663;p61"/>
          <p:cNvSpPr txBox="1">
            <a:spLocks noGrp="1"/>
          </p:cNvSpPr>
          <p:nvPr>
            <p:ph type="body" idx="14"/>
          </p:nvPr>
        </p:nvSpPr>
        <p:spPr>
          <a:xfrm>
            <a:off x="5200577" y="4603963"/>
            <a:ext cx="1810870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64" name="Google Shape;664;p61"/>
          <p:cNvSpPr txBox="1">
            <a:spLocks noGrp="1"/>
          </p:cNvSpPr>
          <p:nvPr>
            <p:ph type="body" idx="15"/>
          </p:nvPr>
        </p:nvSpPr>
        <p:spPr>
          <a:xfrm>
            <a:off x="7479159" y="4603963"/>
            <a:ext cx="1810870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65" name="Google Shape;665;p61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6" name="Google Shape;666;p61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  <p:sp>
        <p:nvSpPr>
          <p:cNvPr id="667" name="Google Shape;667;p61"/>
          <p:cNvSpPr>
            <a:spLocks noGrp="1"/>
          </p:cNvSpPr>
          <p:nvPr>
            <p:ph type="pic" idx="16"/>
          </p:nvPr>
        </p:nvSpPr>
        <p:spPr>
          <a:xfrm>
            <a:off x="571500" y="2286000"/>
            <a:ext cx="1911600" cy="2209800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668" name="Google Shape;668;p61"/>
          <p:cNvSpPr>
            <a:spLocks noGrp="1"/>
          </p:cNvSpPr>
          <p:nvPr>
            <p:ph type="pic" idx="17"/>
          </p:nvPr>
        </p:nvSpPr>
        <p:spPr>
          <a:xfrm>
            <a:off x="2855850" y="2286000"/>
            <a:ext cx="1911600" cy="2209800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669" name="Google Shape;669;p61"/>
          <p:cNvSpPr>
            <a:spLocks noGrp="1"/>
          </p:cNvSpPr>
          <p:nvPr>
            <p:ph type="pic" idx="18"/>
          </p:nvPr>
        </p:nvSpPr>
        <p:spPr>
          <a:xfrm>
            <a:off x="5140200" y="2286000"/>
            <a:ext cx="1911600" cy="2209800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670" name="Google Shape;670;p61"/>
          <p:cNvSpPr>
            <a:spLocks noGrp="1"/>
          </p:cNvSpPr>
          <p:nvPr>
            <p:ph type="pic" idx="19"/>
          </p:nvPr>
        </p:nvSpPr>
        <p:spPr>
          <a:xfrm>
            <a:off x="7424550" y="2286000"/>
            <a:ext cx="1911600" cy="2209800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671" name="Google Shape;671;p61"/>
          <p:cNvSpPr txBox="1">
            <a:spLocks noGrp="1"/>
          </p:cNvSpPr>
          <p:nvPr>
            <p:ph type="body" idx="20"/>
          </p:nvPr>
        </p:nvSpPr>
        <p:spPr>
          <a:xfrm>
            <a:off x="9708900" y="2284913"/>
            <a:ext cx="1911600" cy="3429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2" name="Google Shape;672;p61"/>
          <p:cNvSpPr txBox="1">
            <a:spLocks noGrp="1"/>
          </p:cNvSpPr>
          <p:nvPr>
            <p:ph type="body" idx="21"/>
          </p:nvPr>
        </p:nvSpPr>
        <p:spPr>
          <a:xfrm>
            <a:off x="9759265" y="4602876"/>
            <a:ext cx="1810870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3" name="Google Shape;673;p61"/>
          <p:cNvSpPr>
            <a:spLocks noGrp="1"/>
          </p:cNvSpPr>
          <p:nvPr>
            <p:ph type="pic" idx="22"/>
          </p:nvPr>
        </p:nvSpPr>
        <p:spPr>
          <a:xfrm>
            <a:off x="9708900" y="2284913"/>
            <a:ext cx="1911600" cy="2209800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6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6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6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6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6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6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/>
                                        <p:tgtEl>
                                          <p:spTgt spid="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6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6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6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6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6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6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6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6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6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/>
                                        <p:tgtEl>
                                          <p:spTgt spid="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500"/>
                            </p:stCondLst>
                            <p:childTnLst>
                              <p:par>
                                <p:cTn id="1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6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6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6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6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6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6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6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6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6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ijf stappen met beeld en pijl">
  <p:cSld name="Vijf stappen met beeld en pijl">
    <p:spTree>
      <p:nvGrpSpPr>
        <p:cNvPr id="1" name="Shape 6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" name="Google Shape;675;p62"/>
          <p:cNvSpPr>
            <a:spLocks noGrp="1"/>
          </p:cNvSpPr>
          <p:nvPr>
            <p:ph type="body" idx="1"/>
          </p:nvPr>
        </p:nvSpPr>
        <p:spPr>
          <a:xfrm rot="5400000">
            <a:off x="9184211" y="4921362"/>
            <a:ext cx="431998" cy="360000"/>
          </a:xfrm>
          <a:prstGeom prst="triangle">
            <a:avLst>
              <a:gd name="adj" fmla="val 50000"/>
            </a:avLst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6" name="Google Shape;676;p62"/>
          <p:cNvSpPr>
            <a:spLocks noGrp="1"/>
          </p:cNvSpPr>
          <p:nvPr>
            <p:ph type="body" idx="2"/>
          </p:nvPr>
        </p:nvSpPr>
        <p:spPr>
          <a:xfrm rot="5400000">
            <a:off x="2356321" y="4921362"/>
            <a:ext cx="431998" cy="360000"/>
          </a:xfrm>
          <a:prstGeom prst="triangle">
            <a:avLst>
              <a:gd name="adj" fmla="val 50000"/>
            </a:avLst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7" name="Google Shape;677;p62"/>
          <p:cNvSpPr>
            <a:spLocks noGrp="1"/>
          </p:cNvSpPr>
          <p:nvPr>
            <p:ph type="body" idx="3"/>
          </p:nvPr>
        </p:nvSpPr>
        <p:spPr>
          <a:xfrm rot="5400000">
            <a:off x="4630038" y="4930194"/>
            <a:ext cx="431998" cy="360000"/>
          </a:xfrm>
          <a:prstGeom prst="triangle">
            <a:avLst>
              <a:gd name="adj" fmla="val 50000"/>
            </a:avLst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8" name="Google Shape;678;p62"/>
          <p:cNvSpPr>
            <a:spLocks noGrp="1"/>
          </p:cNvSpPr>
          <p:nvPr>
            <p:ph type="body" idx="4"/>
          </p:nvPr>
        </p:nvSpPr>
        <p:spPr>
          <a:xfrm rot="5400000">
            <a:off x="6901979" y="4921362"/>
            <a:ext cx="431998" cy="360000"/>
          </a:xfrm>
          <a:prstGeom prst="triangle">
            <a:avLst>
              <a:gd name="adj" fmla="val 50000"/>
            </a:avLst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9" name="Google Shape;679;p62"/>
          <p:cNvSpPr txBox="1">
            <a:spLocks noGrp="1"/>
          </p:cNvSpPr>
          <p:nvPr>
            <p:ph type="body" idx="5"/>
          </p:nvPr>
        </p:nvSpPr>
        <p:spPr>
          <a:xfrm>
            <a:off x="571500" y="2286001"/>
            <a:ext cx="1911600" cy="3429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80" name="Google Shape;680;p62"/>
          <p:cNvSpPr txBox="1">
            <a:spLocks noGrp="1"/>
          </p:cNvSpPr>
          <p:nvPr>
            <p:ph type="body" idx="6"/>
          </p:nvPr>
        </p:nvSpPr>
        <p:spPr>
          <a:xfrm>
            <a:off x="2855850" y="2286000"/>
            <a:ext cx="1911600" cy="3429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81" name="Google Shape;681;p62"/>
          <p:cNvSpPr txBox="1">
            <a:spLocks noGrp="1"/>
          </p:cNvSpPr>
          <p:nvPr>
            <p:ph type="body" idx="7"/>
          </p:nvPr>
        </p:nvSpPr>
        <p:spPr>
          <a:xfrm>
            <a:off x="5140200" y="2286001"/>
            <a:ext cx="1911600" cy="3429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82" name="Google Shape;682;p62"/>
          <p:cNvSpPr txBox="1">
            <a:spLocks noGrp="1"/>
          </p:cNvSpPr>
          <p:nvPr>
            <p:ph type="body" idx="8"/>
          </p:nvPr>
        </p:nvSpPr>
        <p:spPr>
          <a:xfrm>
            <a:off x="7424550" y="2286000"/>
            <a:ext cx="1911600" cy="3429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83" name="Google Shape;683;p62"/>
          <p:cNvSpPr txBox="1">
            <a:spLocks noGrp="1"/>
          </p:cNvSpPr>
          <p:nvPr>
            <p:ph type="title"/>
          </p:nvPr>
        </p:nvSpPr>
        <p:spPr>
          <a:xfrm>
            <a:off x="571500" y="795743"/>
            <a:ext cx="11049000" cy="633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4" name="Google Shape;684;p62"/>
          <p:cNvSpPr txBox="1">
            <a:spLocks noGrp="1"/>
          </p:cNvSpPr>
          <p:nvPr>
            <p:ph type="body" idx="9"/>
          </p:nvPr>
        </p:nvSpPr>
        <p:spPr>
          <a:xfrm>
            <a:off x="621865" y="4603963"/>
            <a:ext cx="1810870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85" name="Google Shape;685;p62"/>
          <p:cNvSpPr txBox="1">
            <a:spLocks noGrp="1"/>
          </p:cNvSpPr>
          <p:nvPr>
            <p:ph type="body" idx="13"/>
          </p:nvPr>
        </p:nvSpPr>
        <p:spPr>
          <a:xfrm>
            <a:off x="2910489" y="4603963"/>
            <a:ext cx="1810870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86" name="Google Shape;686;p62"/>
          <p:cNvSpPr txBox="1">
            <a:spLocks noGrp="1"/>
          </p:cNvSpPr>
          <p:nvPr>
            <p:ph type="body" idx="14"/>
          </p:nvPr>
        </p:nvSpPr>
        <p:spPr>
          <a:xfrm>
            <a:off x="5195144" y="4603963"/>
            <a:ext cx="1810870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87" name="Google Shape;687;p62"/>
          <p:cNvSpPr txBox="1">
            <a:spLocks noGrp="1"/>
          </p:cNvSpPr>
          <p:nvPr>
            <p:ph type="body" idx="15"/>
          </p:nvPr>
        </p:nvSpPr>
        <p:spPr>
          <a:xfrm>
            <a:off x="7497201" y="4603963"/>
            <a:ext cx="1810870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88" name="Google Shape;688;p62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9" name="Google Shape;689;p62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  <p:sp>
        <p:nvSpPr>
          <p:cNvPr id="690" name="Google Shape;690;p62"/>
          <p:cNvSpPr>
            <a:spLocks noGrp="1"/>
          </p:cNvSpPr>
          <p:nvPr>
            <p:ph type="pic" idx="16"/>
          </p:nvPr>
        </p:nvSpPr>
        <p:spPr>
          <a:xfrm>
            <a:off x="571500" y="2286000"/>
            <a:ext cx="1911600" cy="2209800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691" name="Google Shape;691;p62"/>
          <p:cNvSpPr>
            <a:spLocks noGrp="1"/>
          </p:cNvSpPr>
          <p:nvPr>
            <p:ph type="pic" idx="17"/>
          </p:nvPr>
        </p:nvSpPr>
        <p:spPr>
          <a:xfrm>
            <a:off x="2855850" y="2286000"/>
            <a:ext cx="1911600" cy="2209800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692" name="Google Shape;692;p62"/>
          <p:cNvSpPr>
            <a:spLocks noGrp="1"/>
          </p:cNvSpPr>
          <p:nvPr>
            <p:ph type="pic" idx="18"/>
          </p:nvPr>
        </p:nvSpPr>
        <p:spPr>
          <a:xfrm>
            <a:off x="5140200" y="2286000"/>
            <a:ext cx="1911600" cy="2209800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693" name="Google Shape;693;p62"/>
          <p:cNvSpPr>
            <a:spLocks noGrp="1"/>
          </p:cNvSpPr>
          <p:nvPr>
            <p:ph type="pic" idx="19"/>
          </p:nvPr>
        </p:nvSpPr>
        <p:spPr>
          <a:xfrm>
            <a:off x="7424550" y="2286000"/>
            <a:ext cx="1911600" cy="2209800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694" name="Google Shape;694;p62"/>
          <p:cNvSpPr txBox="1">
            <a:spLocks noGrp="1"/>
          </p:cNvSpPr>
          <p:nvPr>
            <p:ph type="body" idx="20"/>
          </p:nvPr>
        </p:nvSpPr>
        <p:spPr>
          <a:xfrm>
            <a:off x="9708900" y="2286000"/>
            <a:ext cx="1911600" cy="3429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95" name="Google Shape;695;p62"/>
          <p:cNvSpPr txBox="1">
            <a:spLocks noGrp="1"/>
          </p:cNvSpPr>
          <p:nvPr>
            <p:ph type="body" idx="21"/>
          </p:nvPr>
        </p:nvSpPr>
        <p:spPr>
          <a:xfrm>
            <a:off x="9759265" y="4603963"/>
            <a:ext cx="1810870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96" name="Google Shape;696;p62"/>
          <p:cNvSpPr>
            <a:spLocks noGrp="1"/>
          </p:cNvSpPr>
          <p:nvPr>
            <p:ph type="pic" idx="22"/>
          </p:nvPr>
        </p:nvSpPr>
        <p:spPr>
          <a:xfrm>
            <a:off x="9708900" y="2286000"/>
            <a:ext cx="1911600" cy="2209800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6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6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6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6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6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/>
                                        <p:tgtEl>
                                          <p:spTgt spid="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6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6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6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6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6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6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6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6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6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/>
                                        <p:tgtEl>
                                          <p:spTgt spid="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500"/>
                            </p:stCondLst>
                            <p:childTnLst>
                              <p:par>
                                <p:cTn id="1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6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6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6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6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6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6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6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6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ijf stappen met pictogram en pijl">
  <p:cSld name="Vijf stappen met pictogram en pijl">
    <p:spTree>
      <p:nvGrpSpPr>
        <p:cNvPr id="1" name="Shape 6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" name="Google Shape;698;p63"/>
          <p:cNvSpPr>
            <a:spLocks noGrp="1"/>
          </p:cNvSpPr>
          <p:nvPr>
            <p:ph type="body" idx="1"/>
          </p:nvPr>
        </p:nvSpPr>
        <p:spPr>
          <a:xfrm rot="5400000">
            <a:off x="2454326" y="3878428"/>
            <a:ext cx="291670" cy="243059"/>
          </a:xfrm>
          <a:prstGeom prst="triangle">
            <a:avLst>
              <a:gd name="adj" fmla="val 50000"/>
            </a:avLst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99" name="Google Shape;699;p63"/>
          <p:cNvSpPr>
            <a:spLocks noGrp="1"/>
          </p:cNvSpPr>
          <p:nvPr>
            <p:ph type="body" idx="2"/>
          </p:nvPr>
        </p:nvSpPr>
        <p:spPr>
          <a:xfrm rot="5400000">
            <a:off x="4736254" y="3878428"/>
            <a:ext cx="291670" cy="243059"/>
          </a:xfrm>
          <a:prstGeom prst="triangle">
            <a:avLst>
              <a:gd name="adj" fmla="val 50000"/>
            </a:avLst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00" name="Google Shape;700;p63"/>
          <p:cNvSpPr>
            <a:spLocks noGrp="1"/>
          </p:cNvSpPr>
          <p:nvPr>
            <p:ph type="body" idx="3"/>
          </p:nvPr>
        </p:nvSpPr>
        <p:spPr>
          <a:xfrm rot="5400000">
            <a:off x="7024474" y="3878428"/>
            <a:ext cx="291670" cy="243059"/>
          </a:xfrm>
          <a:prstGeom prst="triangle">
            <a:avLst>
              <a:gd name="adj" fmla="val 50000"/>
            </a:avLst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01" name="Google Shape;701;p63"/>
          <p:cNvSpPr>
            <a:spLocks noGrp="1"/>
          </p:cNvSpPr>
          <p:nvPr>
            <p:ph type="body" idx="4"/>
          </p:nvPr>
        </p:nvSpPr>
        <p:spPr>
          <a:xfrm rot="5400000">
            <a:off x="9321454" y="3878428"/>
            <a:ext cx="291670" cy="243059"/>
          </a:xfrm>
          <a:prstGeom prst="triangle">
            <a:avLst>
              <a:gd name="adj" fmla="val 50000"/>
            </a:avLst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02" name="Google Shape;702;p63"/>
          <p:cNvSpPr txBox="1">
            <a:spLocks noGrp="1"/>
          </p:cNvSpPr>
          <p:nvPr>
            <p:ph type="body" idx="5"/>
          </p:nvPr>
        </p:nvSpPr>
        <p:spPr>
          <a:xfrm>
            <a:off x="571501" y="2286001"/>
            <a:ext cx="1911016" cy="3429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03" name="Google Shape;703;p63"/>
          <p:cNvSpPr txBox="1">
            <a:spLocks noGrp="1"/>
          </p:cNvSpPr>
          <p:nvPr>
            <p:ph type="body" idx="6"/>
          </p:nvPr>
        </p:nvSpPr>
        <p:spPr>
          <a:xfrm>
            <a:off x="2856515" y="2286000"/>
            <a:ext cx="1911016" cy="3428999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04" name="Google Shape;704;p63"/>
          <p:cNvSpPr txBox="1">
            <a:spLocks noGrp="1"/>
          </p:cNvSpPr>
          <p:nvPr>
            <p:ph type="body" idx="7"/>
          </p:nvPr>
        </p:nvSpPr>
        <p:spPr>
          <a:xfrm>
            <a:off x="5141529" y="2286001"/>
            <a:ext cx="1911016" cy="3429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05" name="Google Shape;705;p63"/>
          <p:cNvSpPr txBox="1">
            <a:spLocks noGrp="1"/>
          </p:cNvSpPr>
          <p:nvPr>
            <p:ph type="body" idx="8"/>
          </p:nvPr>
        </p:nvSpPr>
        <p:spPr>
          <a:xfrm>
            <a:off x="7426543" y="2286000"/>
            <a:ext cx="1911016" cy="3428999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06" name="Google Shape;706;p63"/>
          <p:cNvSpPr txBox="1">
            <a:spLocks noGrp="1"/>
          </p:cNvSpPr>
          <p:nvPr>
            <p:ph type="title"/>
          </p:nvPr>
        </p:nvSpPr>
        <p:spPr>
          <a:xfrm>
            <a:off x="571500" y="795743"/>
            <a:ext cx="11049000" cy="633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7" name="Google Shape;707;p63"/>
          <p:cNvSpPr>
            <a:spLocks noGrp="1"/>
          </p:cNvSpPr>
          <p:nvPr>
            <p:ph type="pic" idx="9"/>
          </p:nvPr>
        </p:nvSpPr>
        <p:spPr>
          <a:xfrm>
            <a:off x="1103598" y="2857500"/>
            <a:ext cx="853252" cy="853250"/>
          </a:xfrm>
          <a:prstGeom prst="rect">
            <a:avLst/>
          </a:prstGeom>
          <a:noFill/>
          <a:ln>
            <a:noFill/>
          </a:ln>
        </p:spPr>
      </p:sp>
      <p:sp>
        <p:nvSpPr>
          <p:cNvPr id="708" name="Google Shape;708;p63"/>
          <p:cNvSpPr txBox="1">
            <a:spLocks noGrp="1"/>
          </p:cNvSpPr>
          <p:nvPr>
            <p:ph type="body" idx="13"/>
          </p:nvPr>
        </p:nvSpPr>
        <p:spPr>
          <a:xfrm>
            <a:off x="624789" y="4210727"/>
            <a:ext cx="1810870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09" name="Google Shape;709;p63"/>
          <p:cNvSpPr txBox="1">
            <a:spLocks noGrp="1"/>
          </p:cNvSpPr>
          <p:nvPr>
            <p:ph type="body" idx="14"/>
          </p:nvPr>
        </p:nvSpPr>
        <p:spPr>
          <a:xfrm rot="5400000">
            <a:off x="1512224" y="3699738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0" name="Google Shape;710;p63"/>
          <p:cNvSpPr>
            <a:spLocks noGrp="1"/>
          </p:cNvSpPr>
          <p:nvPr>
            <p:ph type="pic" idx="15"/>
          </p:nvPr>
        </p:nvSpPr>
        <p:spPr>
          <a:xfrm>
            <a:off x="3385396" y="2857500"/>
            <a:ext cx="853252" cy="853250"/>
          </a:xfrm>
          <a:prstGeom prst="rect">
            <a:avLst/>
          </a:prstGeom>
          <a:noFill/>
          <a:ln>
            <a:noFill/>
          </a:ln>
        </p:spPr>
      </p:sp>
      <p:sp>
        <p:nvSpPr>
          <p:cNvPr id="711" name="Google Shape;711;p63"/>
          <p:cNvSpPr txBox="1">
            <a:spLocks noGrp="1"/>
          </p:cNvSpPr>
          <p:nvPr>
            <p:ph type="body" idx="16"/>
          </p:nvPr>
        </p:nvSpPr>
        <p:spPr>
          <a:xfrm>
            <a:off x="2906587" y="4210727"/>
            <a:ext cx="1810870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2" name="Google Shape;712;p63"/>
          <p:cNvSpPr txBox="1">
            <a:spLocks noGrp="1"/>
          </p:cNvSpPr>
          <p:nvPr>
            <p:ph type="body" idx="17"/>
          </p:nvPr>
        </p:nvSpPr>
        <p:spPr>
          <a:xfrm rot="5400000">
            <a:off x="3794022" y="3699738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3" name="Google Shape;713;p63"/>
          <p:cNvSpPr>
            <a:spLocks noGrp="1"/>
          </p:cNvSpPr>
          <p:nvPr>
            <p:ph type="pic" idx="18"/>
          </p:nvPr>
        </p:nvSpPr>
        <p:spPr>
          <a:xfrm>
            <a:off x="5664915" y="2857500"/>
            <a:ext cx="853252" cy="853250"/>
          </a:xfrm>
          <a:prstGeom prst="rect">
            <a:avLst/>
          </a:prstGeom>
          <a:noFill/>
          <a:ln>
            <a:noFill/>
          </a:ln>
        </p:spPr>
      </p:sp>
      <p:sp>
        <p:nvSpPr>
          <p:cNvPr id="714" name="Google Shape;714;p63"/>
          <p:cNvSpPr txBox="1">
            <a:spLocks noGrp="1"/>
          </p:cNvSpPr>
          <p:nvPr>
            <p:ph type="body" idx="19"/>
          </p:nvPr>
        </p:nvSpPr>
        <p:spPr>
          <a:xfrm>
            <a:off x="5186106" y="4210727"/>
            <a:ext cx="1810870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5" name="Google Shape;715;p63"/>
          <p:cNvSpPr txBox="1">
            <a:spLocks noGrp="1"/>
          </p:cNvSpPr>
          <p:nvPr>
            <p:ph type="body" idx="20"/>
          </p:nvPr>
        </p:nvSpPr>
        <p:spPr>
          <a:xfrm rot="5400000">
            <a:off x="6073541" y="3699738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6" name="Google Shape;716;p63"/>
          <p:cNvSpPr>
            <a:spLocks noGrp="1"/>
          </p:cNvSpPr>
          <p:nvPr>
            <p:ph type="pic" idx="21"/>
          </p:nvPr>
        </p:nvSpPr>
        <p:spPr>
          <a:xfrm>
            <a:off x="7947605" y="2857500"/>
            <a:ext cx="853252" cy="853250"/>
          </a:xfrm>
          <a:prstGeom prst="rect">
            <a:avLst/>
          </a:prstGeom>
          <a:noFill/>
          <a:ln>
            <a:noFill/>
          </a:ln>
        </p:spPr>
      </p:sp>
      <p:sp>
        <p:nvSpPr>
          <p:cNvPr id="717" name="Google Shape;717;p63"/>
          <p:cNvSpPr txBox="1">
            <a:spLocks noGrp="1"/>
          </p:cNvSpPr>
          <p:nvPr>
            <p:ph type="body" idx="22"/>
          </p:nvPr>
        </p:nvSpPr>
        <p:spPr>
          <a:xfrm>
            <a:off x="7468796" y="4210727"/>
            <a:ext cx="1810870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8" name="Google Shape;718;p63"/>
          <p:cNvSpPr txBox="1">
            <a:spLocks noGrp="1"/>
          </p:cNvSpPr>
          <p:nvPr>
            <p:ph type="body" idx="23"/>
          </p:nvPr>
        </p:nvSpPr>
        <p:spPr>
          <a:xfrm rot="5400000">
            <a:off x="8356231" y="3699738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9" name="Google Shape;719;p63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0" name="Google Shape;720;p63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  <p:sp>
        <p:nvSpPr>
          <p:cNvPr id="721" name="Google Shape;721;p63"/>
          <p:cNvSpPr txBox="1">
            <a:spLocks noGrp="1"/>
          </p:cNvSpPr>
          <p:nvPr>
            <p:ph type="body" idx="24"/>
          </p:nvPr>
        </p:nvSpPr>
        <p:spPr>
          <a:xfrm>
            <a:off x="9711555" y="2284913"/>
            <a:ext cx="1911016" cy="3428999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22" name="Google Shape;722;p63"/>
          <p:cNvSpPr>
            <a:spLocks noGrp="1"/>
          </p:cNvSpPr>
          <p:nvPr>
            <p:ph type="pic" idx="25"/>
          </p:nvPr>
        </p:nvSpPr>
        <p:spPr>
          <a:xfrm>
            <a:off x="10235917" y="2856413"/>
            <a:ext cx="853252" cy="853250"/>
          </a:xfrm>
          <a:prstGeom prst="rect">
            <a:avLst/>
          </a:prstGeom>
          <a:noFill/>
          <a:ln>
            <a:noFill/>
          </a:ln>
        </p:spPr>
      </p:sp>
      <p:sp>
        <p:nvSpPr>
          <p:cNvPr id="723" name="Google Shape;723;p63"/>
          <p:cNvSpPr txBox="1">
            <a:spLocks noGrp="1"/>
          </p:cNvSpPr>
          <p:nvPr>
            <p:ph type="body" idx="26"/>
          </p:nvPr>
        </p:nvSpPr>
        <p:spPr>
          <a:xfrm>
            <a:off x="9757108" y="4209640"/>
            <a:ext cx="1810870" cy="101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24" name="Google Shape;724;p63"/>
          <p:cNvSpPr txBox="1">
            <a:spLocks noGrp="1"/>
          </p:cNvSpPr>
          <p:nvPr>
            <p:ph type="body" idx="27"/>
          </p:nvPr>
        </p:nvSpPr>
        <p:spPr>
          <a:xfrm rot="5400000">
            <a:off x="10644543" y="3698651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7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7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7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7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7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7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7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7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7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7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7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/>
                                        <p:tgtEl>
                                          <p:spTgt spid="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/>
                                        <p:tgtEl>
                                          <p:spTgt spid="7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/>
                                        <p:tgtEl>
                                          <p:spTgt spid="7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7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7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7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7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7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7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7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7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2" dur="500"/>
                                        <p:tgtEl>
                                          <p:spTgt spid="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500"/>
                            </p:stCondLst>
                            <p:childTnLst>
                              <p:par>
                                <p:cTn id="2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6" dur="500"/>
                                        <p:tgtEl>
                                          <p:spTgt spid="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7" dur="500"/>
                                        <p:tgtEl>
                                          <p:spTgt spid="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8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7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7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500"/>
                                        <p:tgtEl>
                                          <p:spTgt spid="7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7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500"/>
                                        <p:tgtEl>
                                          <p:spTgt spid="7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7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500"/>
                                        <p:tgtEl>
                                          <p:spTgt spid="7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7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0" dur="500"/>
                                        <p:tgtEl>
                                          <p:spTgt spid="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500"/>
                                        <p:tgtEl>
                                          <p:spTgt spid="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500"/>
                                        <p:tgtEl>
                                          <p:spTgt spid="7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7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8" dur="500"/>
                                        <p:tgtEl>
                                          <p:spTgt spid="7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7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4" dur="500"/>
                                        <p:tgtEl>
                                          <p:spTgt spid="7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9" dur="500"/>
                                        <p:tgtEl>
                                          <p:spTgt spid="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500"/>
                            </p:stCondLst>
                            <p:childTnLst>
                              <p:par>
                                <p:cTn id="28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3" dur="500"/>
                                        <p:tgtEl>
                                          <p:spTgt spid="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4" dur="500"/>
                                        <p:tgtEl>
                                          <p:spTgt spid="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5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500"/>
                                        <p:tgtEl>
                                          <p:spTgt spid="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0" dur="500"/>
                                        <p:tgtEl>
                                          <p:spTgt spid="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3" dur="500"/>
                                        <p:tgtEl>
                                          <p:spTgt spid="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6" dur="500"/>
                                        <p:tgtEl>
                                          <p:spTgt spid="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9" dur="500"/>
                                        <p:tgtEl>
                                          <p:spTgt spid="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2" dur="500"/>
                                        <p:tgtEl>
                                          <p:spTgt spid="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5" dur="500"/>
                                        <p:tgtEl>
                                          <p:spTgt spid="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8" dur="500"/>
                                        <p:tgtEl>
                                          <p:spTgt spid="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1" dur="500"/>
                                        <p:tgtEl>
                                          <p:spTgt spid="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4" dur="500"/>
                                        <p:tgtEl>
                                          <p:spTgt spid="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ijf stappen met tekst">
  <p:cSld name="Vijf stappen met tekst">
    <p:spTree>
      <p:nvGrpSpPr>
        <p:cNvPr id="1" name="Shape 7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" name="Google Shape;726;p64"/>
          <p:cNvSpPr txBox="1">
            <a:spLocks noGrp="1"/>
          </p:cNvSpPr>
          <p:nvPr>
            <p:ph type="body" idx="1"/>
          </p:nvPr>
        </p:nvSpPr>
        <p:spPr>
          <a:xfrm>
            <a:off x="2491978" y="3981449"/>
            <a:ext cx="360000" cy="0"/>
          </a:xfrm>
          <a:prstGeom prst="rect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27" name="Google Shape;727;p64"/>
          <p:cNvSpPr txBox="1">
            <a:spLocks noGrp="1"/>
          </p:cNvSpPr>
          <p:nvPr>
            <p:ph type="body" idx="2"/>
          </p:nvPr>
        </p:nvSpPr>
        <p:spPr>
          <a:xfrm>
            <a:off x="4764168" y="3981449"/>
            <a:ext cx="360000" cy="0"/>
          </a:xfrm>
          <a:prstGeom prst="rect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28" name="Google Shape;728;p64"/>
          <p:cNvSpPr txBox="1">
            <a:spLocks noGrp="1"/>
          </p:cNvSpPr>
          <p:nvPr>
            <p:ph type="body" idx="3"/>
          </p:nvPr>
        </p:nvSpPr>
        <p:spPr>
          <a:xfrm>
            <a:off x="7036358" y="3981449"/>
            <a:ext cx="360000" cy="0"/>
          </a:xfrm>
          <a:prstGeom prst="rect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29" name="Google Shape;729;p64"/>
          <p:cNvSpPr txBox="1">
            <a:spLocks noGrp="1"/>
          </p:cNvSpPr>
          <p:nvPr>
            <p:ph type="body" idx="4"/>
          </p:nvPr>
        </p:nvSpPr>
        <p:spPr>
          <a:xfrm>
            <a:off x="9308549" y="3972779"/>
            <a:ext cx="360000" cy="0"/>
          </a:xfrm>
          <a:prstGeom prst="rect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0" name="Google Shape;730;p64"/>
          <p:cNvSpPr txBox="1">
            <a:spLocks noGrp="1"/>
          </p:cNvSpPr>
          <p:nvPr>
            <p:ph type="body" idx="5"/>
          </p:nvPr>
        </p:nvSpPr>
        <p:spPr>
          <a:xfrm>
            <a:off x="571501" y="2286001"/>
            <a:ext cx="1911599" cy="3429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1" name="Google Shape;731;p64"/>
          <p:cNvSpPr txBox="1">
            <a:spLocks noGrp="1"/>
          </p:cNvSpPr>
          <p:nvPr>
            <p:ph type="body" idx="6"/>
          </p:nvPr>
        </p:nvSpPr>
        <p:spPr>
          <a:xfrm>
            <a:off x="2848616" y="2286000"/>
            <a:ext cx="1911599" cy="3428999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2" name="Google Shape;732;p64"/>
          <p:cNvSpPr txBox="1">
            <a:spLocks noGrp="1"/>
          </p:cNvSpPr>
          <p:nvPr>
            <p:ph type="body" idx="7"/>
          </p:nvPr>
        </p:nvSpPr>
        <p:spPr>
          <a:xfrm>
            <a:off x="5125731" y="2286001"/>
            <a:ext cx="1911599" cy="3429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3" name="Google Shape;733;p64"/>
          <p:cNvSpPr txBox="1">
            <a:spLocks noGrp="1"/>
          </p:cNvSpPr>
          <p:nvPr>
            <p:ph type="body" idx="8"/>
          </p:nvPr>
        </p:nvSpPr>
        <p:spPr>
          <a:xfrm>
            <a:off x="7402846" y="2286000"/>
            <a:ext cx="1911599" cy="3428999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4" name="Google Shape;734;p64"/>
          <p:cNvSpPr txBox="1">
            <a:spLocks noGrp="1"/>
          </p:cNvSpPr>
          <p:nvPr>
            <p:ph type="title"/>
          </p:nvPr>
        </p:nvSpPr>
        <p:spPr>
          <a:xfrm>
            <a:off x="571500" y="795743"/>
            <a:ext cx="11049000" cy="633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5" name="Google Shape;735;p64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6" name="Google Shape;736;p64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  <p:sp>
        <p:nvSpPr>
          <p:cNvPr id="737" name="Google Shape;737;p64"/>
          <p:cNvSpPr txBox="1">
            <a:spLocks noGrp="1"/>
          </p:cNvSpPr>
          <p:nvPr>
            <p:ph type="body" idx="9"/>
          </p:nvPr>
        </p:nvSpPr>
        <p:spPr>
          <a:xfrm>
            <a:off x="661677" y="2613061"/>
            <a:ext cx="1810870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8" name="Google Shape;738;p64"/>
          <p:cNvSpPr txBox="1">
            <a:spLocks noGrp="1"/>
          </p:cNvSpPr>
          <p:nvPr>
            <p:ph type="body" idx="13"/>
          </p:nvPr>
        </p:nvSpPr>
        <p:spPr>
          <a:xfrm>
            <a:off x="2952926" y="2613061"/>
            <a:ext cx="1810870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9" name="Google Shape;739;p64"/>
          <p:cNvSpPr txBox="1">
            <a:spLocks noGrp="1"/>
          </p:cNvSpPr>
          <p:nvPr>
            <p:ph type="body" idx="14"/>
          </p:nvPr>
        </p:nvSpPr>
        <p:spPr>
          <a:xfrm>
            <a:off x="5232948" y="2613061"/>
            <a:ext cx="1810870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0" name="Google Shape;740;p64"/>
          <p:cNvSpPr txBox="1">
            <a:spLocks noGrp="1"/>
          </p:cNvSpPr>
          <p:nvPr>
            <p:ph type="body" idx="15"/>
          </p:nvPr>
        </p:nvSpPr>
        <p:spPr>
          <a:xfrm>
            <a:off x="7498605" y="2613061"/>
            <a:ext cx="1810870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1" name="Google Shape;741;p64"/>
          <p:cNvSpPr txBox="1">
            <a:spLocks noGrp="1"/>
          </p:cNvSpPr>
          <p:nvPr>
            <p:ph type="body" idx="16"/>
          </p:nvPr>
        </p:nvSpPr>
        <p:spPr>
          <a:xfrm>
            <a:off x="671762" y="3542395"/>
            <a:ext cx="1811338" cy="1679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2" name="Google Shape;742;p64"/>
          <p:cNvSpPr txBox="1">
            <a:spLocks noGrp="1"/>
          </p:cNvSpPr>
          <p:nvPr>
            <p:ph type="body" idx="17"/>
          </p:nvPr>
        </p:nvSpPr>
        <p:spPr>
          <a:xfrm>
            <a:off x="2948676" y="3542395"/>
            <a:ext cx="1811338" cy="1679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3" name="Google Shape;743;p64"/>
          <p:cNvSpPr txBox="1">
            <a:spLocks noGrp="1"/>
          </p:cNvSpPr>
          <p:nvPr>
            <p:ph type="body" idx="18"/>
          </p:nvPr>
        </p:nvSpPr>
        <p:spPr>
          <a:xfrm>
            <a:off x="5230483" y="3542395"/>
            <a:ext cx="1811338" cy="1679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4" name="Google Shape;744;p64"/>
          <p:cNvSpPr txBox="1">
            <a:spLocks noGrp="1"/>
          </p:cNvSpPr>
          <p:nvPr>
            <p:ph type="body" idx="19"/>
          </p:nvPr>
        </p:nvSpPr>
        <p:spPr>
          <a:xfrm>
            <a:off x="7498137" y="3542395"/>
            <a:ext cx="1811338" cy="1679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5" name="Google Shape;745;p64"/>
          <p:cNvSpPr txBox="1">
            <a:spLocks noGrp="1"/>
          </p:cNvSpPr>
          <p:nvPr>
            <p:ph type="body" idx="20"/>
          </p:nvPr>
        </p:nvSpPr>
        <p:spPr>
          <a:xfrm>
            <a:off x="9679961" y="2277330"/>
            <a:ext cx="1911599" cy="3428999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6" name="Google Shape;746;p64"/>
          <p:cNvSpPr txBox="1">
            <a:spLocks noGrp="1"/>
          </p:cNvSpPr>
          <p:nvPr>
            <p:ph type="body" idx="21"/>
          </p:nvPr>
        </p:nvSpPr>
        <p:spPr>
          <a:xfrm>
            <a:off x="9780690" y="2604391"/>
            <a:ext cx="1810870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7" name="Google Shape;747;p64"/>
          <p:cNvSpPr txBox="1">
            <a:spLocks noGrp="1"/>
          </p:cNvSpPr>
          <p:nvPr>
            <p:ph type="body" idx="22"/>
          </p:nvPr>
        </p:nvSpPr>
        <p:spPr>
          <a:xfrm>
            <a:off x="9780222" y="3533725"/>
            <a:ext cx="1811338" cy="1679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7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7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7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7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7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7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7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7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7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7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7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7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7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7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7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/>
                                        <p:tgtEl>
                                          <p:spTgt spid="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7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7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7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7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7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7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7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7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7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/>
                                        <p:tgtEl>
                                          <p:spTgt spid="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7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7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7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7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7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7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7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7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7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500"/>
                                        <p:tgtEl>
                                          <p:spTgt spid="7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7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7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500"/>
                                        <p:tgtEl>
                                          <p:spTgt spid="7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7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500"/>
                                        <p:tgtEl>
                                          <p:spTgt spid="7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7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500"/>
                                        <p:tgtEl>
                                          <p:spTgt spid="7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4" dur="500"/>
                                        <p:tgtEl>
                                          <p:spTgt spid="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9" dur="500"/>
                                        <p:tgtEl>
                                          <p:spTgt spid="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500"/>
                                        <p:tgtEl>
                                          <p:spTgt spid="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8" dur="500"/>
                                        <p:tgtEl>
                                          <p:spTgt spid="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4" dur="500"/>
                                        <p:tgtEl>
                                          <p:spTgt spid="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0" dur="500"/>
                                        <p:tgtEl>
                                          <p:spTgt spid="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7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6" dur="500"/>
                                        <p:tgtEl>
                                          <p:spTgt spid="7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2" dur="500"/>
                                        <p:tgtEl>
                                          <p:spTgt spid="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8" dur="500"/>
                                        <p:tgtEl>
                                          <p:spTgt spid="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500"/>
                                        <p:tgtEl>
                                          <p:spTgt spid="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4" dur="500"/>
                                        <p:tgtEl>
                                          <p:spTgt spid="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8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0" dur="500"/>
                                        <p:tgtEl>
                                          <p:spTgt spid="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500"/>
                                        <p:tgtEl>
                                          <p:spTgt spid="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ijf stappen met tekst en pijl">
  <p:cSld name="Vijf stappen met tekst en pijl">
    <p:spTree>
      <p:nvGrpSpPr>
        <p:cNvPr id="1" name="Shape 7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9" name="Google Shape;749;p65"/>
          <p:cNvSpPr>
            <a:spLocks noGrp="1"/>
          </p:cNvSpPr>
          <p:nvPr>
            <p:ph type="body" idx="1"/>
          </p:nvPr>
        </p:nvSpPr>
        <p:spPr>
          <a:xfrm rot="5400000">
            <a:off x="2436469" y="3820500"/>
            <a:ext cx="431998" cy="360000"/>
          </a:xfrm>
          <a:prstGeom prst="triangle">
            <a:avLst>
              <a:gd name="adj" fmla="val 50000"/>
            </a:avLst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0" name="Google Shape;750;p65"/>
          <p:cNvSpPr>
            <a:spLocks noGrp="1"/>
          </p:cNvSpPr>
          <p:nvPr>
            <p:ph type="body" idx="2"/>
          </p:nvPr>
        </p:nvSpPr>
        <p:spPr>
          <a:xfrm rot="5400000">
            <a:off x="4720795" y="3820500"/>
            <a:ext cx="431998" cy="360000"/>
          </a:xfrm>
          <a:prstGeom prst="triangle">
            <a:avLst>
              <a:gd name="adj" fmla="val 50000"/>
            </a:avLst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1" name="Google Shape;751;p65"/>
          <p:cNvSpPr>
            <a:spLocks noGrp="1"/>
          </p:cNvSpPr>
          <p:nvPr>
            <p:ph type="body" idx="3"/>
          </p:nvPr>
        </p:nvSpPr>
        <p:spPr>
          <a:xfrm rot="5400000">
            <a:off x="6986979" y="3820500"/>
            <a:ext cx="431998" cy="360000"/>
          </a:xfrm>
          <a:prstGeom prst="triangle">
            <a:avLst>
              <a:gd name="adj" fmla="val 50000"/>
            </a:avLst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2" name="Google Shape;752;p65"/>
          <p:cNvSpPr txBox="1">
            <a:spLocks noGrp="1"/>
          </p:cNvSpPr>
          <p:nvPr>
            <p:ph type="body" idx="4"/>
          </p:nvPr>
        </p:nvSpPr>
        <p:spPr>
          <a:xfrm>
            <a:off x="571501" y="2286001"/>
            <a:ext cx="1911600" cy="3429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3" name="Google Shape;753;p65"/>
          <p:cNvSpPr txBox="1">
            <a:spLocks noGrp="1"/>
          </p:cNvSpPr>
          <p:nvPr>
            <p:ph type="body" idx="5"/>
          </p:nvPr>
        </p:nvSpPr>
        <p:spPr>
          <a:xfrm>
            <a:off x="2853615" y="2286000"/>
            <a:ext cx="1911600" cy="3428999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4" name="Google Shape;754;p65"/>
          <p:cNvSpPr txBox="1">
            <a:spLocks noGrp="1"/>
          </p:cNvSpPr>
          <p:nvPr>
            <p:ph type="body" idx="6"/>
          </p:nvPr>
        </p:nvSpPr>
        <p:spPr>
          <a:xfrm>
            <a:off x="5135729" y="2286001"/>
            <a:ext cx="1911600" cy="3429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5" name="Google Shape;755;p65"/>
          <p:cNvSpPr txBox="1">
            <a:spLocks noGrp="1"/>
          </p:cNvSpPr>
          <p:nvPr>
            <p:ph type="body" idx="7"/>
          </p:nvPr>
        </p:nvSpPr>
        <p:spPr>
          <a:xfrm>
            <a:off x="7417843" y="2286000"/>
            <a:ext cx="1911600" cy="3428999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6" name="Google Shape;756;p65"/>
          <p:cNvSpPr txBox="1">
            <a:spLocks noGrp="1"/>
          </p:cNvSpPr>
          <p:nvPr>
            <p:ph type="title"/>
          </p:nvPr>
        </p:nvSpPr>
        <p:spPr>
          <a:xfrm>
            <a:off x="571500" y="795743"/>
            <a:ext cx="11049000" cy="633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7" name="Google Shape;757;p65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8" name="Google Shape;758;p65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  <p:sp>
        <p:nvSpPr>
          <p:cNvPr id="759" name="Google Shape;759;p65"/>
          <p:cNvSpPr txBox="1">
            <a:spLocks noGrp="1"/>
          </p:cNvSpPr>
          <p:nvPr>
            <p:ph type="body" idx="8"/>
          </p:nvPr>
        </p:nvSpPr>
        <p:spPr>
          <a:xfrm>
            <a:off x="672311" y="2613061"/>
            <a:ext cx="1810870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0" name="Google Shape;760;p65"/>
          <p:cNvSpPr txBox="1">
            <a:spLocks noGrp="1"/>
          </p:cNvSpPr>
          <p:nvPr>
            <p:ph type="body" idx="9"/>
          </p:nvPr>
        </p:nvSpPr>
        <p:spPr>
          <a:xfrm>
            <a:off x="2981605" y="2613061"/>
            <a:ext cx="1810870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1" name="Google Shape;761;p65"/>
          <p:cNvSpPr txBox="1">
            <a:spLocks noGrp="1"/>
          </p:cNvSpPr>
          <p:nvPr>
            <p:ph type="body" idx="13"/>
          </p:nvPr>
        </p:nvSpPr>
        <p:spPr>
          <a:xfrm>
            <a:off x="5235371" y="2613061"/>
            <a:ext cx="1810870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2" name="Google Shape;762;p65"/>
          <p:cNvSpPr txBox="1">
            <a:spLocks noGrp="1"/>
          </p:cNvSpPr>
          <p:nvPr>
            <p:ph type="body" idx="14"/>
          </p:nvPr>
        </p:nvSpPr>
        <p:spPr>
          <a:xfrm>
            <a:off x="7522737" y="2613061"/>
            <a:ext cx="1810870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3" name="Google Shape;763;p65"/>
          <p:cNvSpPr txBox="1">
            <a:spLocks noGrp="1"/>
          </p:cNvSpPr>
          <p:nvPr>
            <p:ph type="body" idx="15"/>
          </p:nvPr>
        </p:nvSpPr>
        <p:spPr>
          <a:xfrm>
            <a:off x="682396" y="3542395"/>
            <a:ext cx="1811338" cy="1679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4" name="Google Shape;764;p65"/>
          <p:cNvSpPr txBox="1">
            <a:spLocks noGrp="1"/>
          </p:cNvSpPr>
          <p:nvPr>
            <p:ph type="body" idx="16"/>
          </p:nvPr>
        </p:nvSpPr>
        <p:spPr>
          <a:xfrm>
            <a:off x="2977355" y="3542395"/>
            <a:ext cx="1811338" cy="1679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5" name="Google Shape;765;p65"/>
          <p:cNvSpPr txBox="1">
            <a:spLocks noGrp="1"/>
          </p:cNvSpPr>
          <p:nvPr>
            <p:ph type="body" idx="17"/>
          </p:nvPr>
        </p:nvSpPr>
        <p:spPr>
          <a:xfrm>
            <a:off x="5232906" y="3542395"/>
            <a:ext cx="1811338" cy="1679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6" name="Google Shape;766;p65"/>
          <p:cNvSpPr txBox="1">
            <a:spLocks noGrp="1"/>
          </p:cNvSpPr>
          <p:nvPr>
            <p:ph type="body" idx="18"/>
          </p:nvPr>
        </p:nvSpPr>
        <p:spPr>
          <a:xfrm>
            <a:off x="7522269" y="3542395"/>
            <a:ext cx="1811338" cy="1679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7" name="Google Shape;767;p65"/>
          <p:cNvSpPr>
            <a:spLocks noGrp="1"/>
          </p:cNvSpPr>
          <p:nvPr>
            <p:ph type="body" idx="19"/>
          </p:nvPr>
        </p:nvSpPr>
        <p:spPr>
          <a:xfrm rot="5400000">
            <a:off x="9272178" y="3820500"/>
            <a:ext cx="431998" cy="360000"/>
          </a:xfrm>
          <a:prstGeom prst="triangle">
            <a:avLst>
              <a:gd name="adj" fmla="val 50000"/>
            </a:avLst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8" name="Google Shape;768;p65"/>
          <p:cNvSpPr txBox="1">
            <a:spLocks noGrp="1"/>
          </p:cNvSpPr>
          <p:nvPr>
            <p:ph type="body" idx="20"/>
          </p:nvPr>
        </p:nvSpPr>
        <p:spPr>
          <a:xfrm>
            <a:off x="9699955" y="2286000"/>
            <a:ext cx="1911600" cy="3428999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9" name="Google Shape;769;p65"/>
          <p:cNvSpPr txBox="1">
            <a:spLocks noGrp="1"/>
          </p:cNvSpPr>
          <p:nvPr>
            <p:ph type="body" idx="21"/>
          </p:nvPr>
        </p:nvSpPr>
        <p:spPr>
          <a:xfrm>
            <a:off x="9806771" y="2613061"/>
            <a:ext cx="1810870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0" name="Google Shape;770;p65"/>
          <p:cNvSpPr txBox="1">
            <a:spLocks noGrp="1"/>
          </p:cNvSpPr>
          <p:nvPr>
            <p:ph type="body" idx="22"/>
          </p:nvPr>
        </p:nvSpPr>
        <p:spPr>
          <a:xfrm>
            <a:off x="9806303" y="3542395"/>
            <a:ext cx="1811338" cy="1679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7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7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7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7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7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7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7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7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7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7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7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7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7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7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7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/>
                                        <p:tgtEl>
                                          <p:spTgt spid="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7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7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7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7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7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7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7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7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7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7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7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7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7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7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7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7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7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7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/>
                                        <p:tgtEl>
                                          <p:spTgt spid="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7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7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7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7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500"/>
                                        <p:tgtEl>
                                          <p:spTgt spid="7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7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7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500"/>
                                        <p:tgtEl>
                                          <p:spTgt spid="7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7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500"/>
                                        <p:tgtEl>
                                          <p:spTgt spid="7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7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500"/>
                                        <p:tgtEl>
                                          <p:spTgt spid="7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4" dur="500"/>
                                        <p:tgtEl>
                                          <p:spTgt spid="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9" dur="500"/>
                                        <p:tgtEl>
                                          <p:spTgt spid="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500"/>
                                        <p:tgtEl>
                                          <p:spTgt spid="7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7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8" dur="500"/>
                                        <p:tgtEl>
                                          <p:spTgt spid="7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7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4" dur="500"/>
                                        <p:tgtEl>
                                          <p:spTgt spid="7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7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0" dur="500"/>
                                        <p:tgtEl>
                                          <p:spTgt spid="7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7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6" dur="500"/>
                                        <p:tgtEl>
                                          <p:spTgt spid="7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2" dur="500"/>
                                        <p:tgtEl>
                                          <p:spTgt spid="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8" dur="500"/>
                                        <p:tgtEl>
                                          <p:spTgt spid="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500"/>
                                        <p:tgtEl>
                                          <p:spTgt spid="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4" dur="500"/>
                                        <p:tgtEl>
                                          <p:spTgt spid="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8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0" dur="500"/>
                                        <p:tgtEl>
                                          <p:spTgt spid="7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500"/>
                                        <p:tgtEl>
                                          <p:spTgt spid="7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el met beeld in A">
  <p:cSld name="Titel met beeld in A">
    <p:bg>
      <p:bgPr>
        <a:solidFill>
          <a:schemeClr val="accent1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>
            <a:spLocks noGrp="1"/>
          </p:cNvSpPr>
          <p:nvPr>
            <p:ph type="pic" idx="2"/>
          </p:nvPr>
        </p:nvSpPr>
        <p:spPr>
          <a:xfrm>
            <a:off x="0" y="0"/>
            <a:ext cx="7097388" cy="685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55" name="Google Shape;55;p12"/>
          <p:cNvSpPr txBox="1">
            <a:spLocks noGrp="1"/>
          </p:cNvSpPr>
          <p:nvPr>
            <p:ph type="title"/>
          </p:nvPr>
        </p:nvSpPr>
        <p:spPr>
          <a:xfrm>
            <a:off x="7567449" y="2275143"/>
            <a:ext cx="4099034" cy="20438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  <a:defRPr sz="4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7567414" y="4319038"/>
            <a:ext cx="4098720" cy="448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jdslijn drie stappen">
  <p:cSld name="Tijdslijn drie stappen">
    <p:spTree>
      <p:nvGrpSpPr>
        <p:cNvPr id="1" name="Shape 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" name="Google Shape;772;p66"/>
          <p:cNvSpPr txBox="1">
            <a:spLocks noGrp="1"/>
          </p:cNvSpPr>
          <p:nvPr>
            <p:ph type="body" idx="1"/>
          </p:nvPr>
        </p:nvSpPr>
        <p:spPr>
          <a:xfrm>
            <a:off x="571500" y="6062257"/>
            <a:ext cx="11620500" cy="22424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3" name="Google Shape;773;p66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4" name="Google Shape;774;p66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  <p:sp>
        <p:nvSpPr>
          <p:cNvPr id="775" name="Google Shape;775;p66"/>
          <p:cNvSpPr txBox="1">
            <a:spLocks noGrp="1"/>
          </p:cNvSpPr>
          <p:nvPr>
            <p:ph type="title"/>
          </p:nvPr>
        </p:nvSpPr>
        <p:spPr>
          <a:xfrm>
            <a:off x="571500" y="795743"/>
            <a:ext cx="11049000" cy="63325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6" name="Google Shape;776;p66"/>
          <p:cNvSpPr txBox="1">
            <a:spLocks noGrp="1"/>
          </p:cNvSpPr>
          <p:nvPr>
            <p:ph type="body" idx="2"/>
          </p:nvPr>
        </p:nvSpPr>
        <p:spPr>
          <a:xfrm>
            <a:off x="571498" y="2249906"/>
            <a:ext cx="3315600" cy="379811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7" name="Google Shape;777;p66"/>
          <p:cNvSpPr txBox="1">
            <a:spLocks noGrp="1"/>
          </p:cNvSpPr>
          <p:nvPr>
            <p:ph type="body" idx="3"/>
          </p:nvPr>
        </p:nvSpPr>
        <p:spPr>
          <a:xfrm>
            <a:off x="4440871" y="2249906"/>
            <a:ext cx="3315600" cy="379811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8" name="Google Shape;778;p66"/>
          <p:cNvSpPr txBox="1">
            <a:spLocks noGrp="1"/>
          </p:cNvSpPr>
          <p:nvPr>
            <p:ph type="body" idx="4"/>
          </p:nvPr>
        </p:nvSpPr>
        <p:spPr>
          <a:xfrm>
            <a:off x="8304900" y="2249906"/>
            <a:ext cx="3315600" cy="379811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9" name="Google Shape;779;p66"/>
          <p:cNvSpPr txBox="1">
            <a:spLocks noGrp="1"/>
          </p:cNvSpPr>
          <p:nvPr>
            <p:ph type="body" idx="5"/>
          </p:nvPr>
        </p:nvSpPr>
        <p:spPr>
          <a:xfrm>
            <a:off x="763542" y="3675269"/>
            <a:ext cx="2817480" cy="2106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0" name="Google Shape;780;p66"/>
          <p:cNvSpPr txBox="1">
            <a:spLocks noGrp="1"/>
          </p:cNvSpPr>
          <p:nvPr>
            <p:ph type="body" idx="6"/>
          </p:nvPr>
        </p:nvSpPr>
        <p:spPr>
          <a:xfrm rot="5400000">
            <a:off x="2154282" y="3158128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1" name="Google Shape;781;p66"/>
          <p:cNvSpPr txBox="1">
            <a:spLocks noGrp="1"/>
          </p:cNvSpPr>
          <p:nvPr>
            <p:ph type="body" idx="7"/>
          </p:nvPr>
        </p:nvSpPr>
        <p:spPr>
          <a:xfrm>
            <a:off x="1070053" y="2613061"/>
            <a:ext cx="2204458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2" name="Google Shape;782;p66"/>
          <p:cNvSpPr txBox="1">
            <a:spLocks noGrp="1"/>
          </p:cNvSpPr>
          <p:nvPr>
            <p:ph type="body" idx="8"/>
          </p:nvPr>
        </p:nvSpPr>
        <p:spPr>
          <a:xfrm>
            <a:off x="4689931" y="3675269"/>
            <a:ext cx="2817480" cy="2106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3" name="Google Shape;783;p66"/>
          <p:cNvSpPr txBox="1">
            <a:spLocks noGrp="1"/>
          </p:cNvSpPr>
          <p:nvPr>
            <p:ph type="body" idx="9"/>
          </p:nvPr>
        </p:nvSpPr>
        <p:spPr>
          <a:xfrm rot="5400000">
            <a:off x="6080671" y="3158128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4" name="Google Shape;784;p66"/>
          <p:cNvSpPr txBox="1">
            <a:spLocks noGrp="1"/>
          </p:cNvSpPr>
          <p:nvPr>
            <p:ph type="body" idx="13"/>
          </p:nvPr>
        </p:nvSpPr>
        <p:spPr>
          <a:xfrm>
            <a:off x="4996442" y="2613061"/>
            <a:ext cx="2204458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5" name="Google Shape;785;p66"/>
          <p:cNvSpPr txBox="1">
            <a:spLocks noGrp="1"/>
          </p:cNvSpPr>
          <p:nvPr>
            <p:ph type="body" idx="14"/>
          </p:nvPr>
        </p:nvSpPr>
        <p:spPr>
          <a:xfrm>
            <a:off x="8553960" y="3675269"/>
            <a:ext cx="2817480" cy="2106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6" name="Google Shape;786;p66"/>
          <p:cNvSpPr txBox="1">
            <a:spLocks noGrp="1"/>
          </p:cNvSpPr>
          <p:nvPr>
            <p:ph type="body" idx="15"/>
          </p:nvPr>
        </p:nvSpPr>
        <p:spPr>
          <a:xfrm rot="5400000">
            <a:off x="9944700" y="3158128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7" name="Google Shape;787;p66"/>
          <p:cNvSpPr txBox="1">
            <a:spLocks noGrp="1"/>
          </p:cNvSpPr>
          <p:nvPr>
            <p:ph type="body" idx="16"/>
          </p:nvPr>
        </p:nvSpPr>
        <p:spPr>
          <a:xfrm>
            <a:off x="8860471" y="2613061"/>
            <a:ext cx="2204458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7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7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7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7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7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7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7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7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7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7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7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7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7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7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7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500"/>
                            </p:stCondLst>
                            <p:childTnLst>
                              <p:par>
                                <p:cTn id="5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7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7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7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7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7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7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00"/>
                            </p:stCondLst>
                            <p:childTnLst>
                              <p:par>
                                <p:cTn id="7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7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7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7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7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500"/>
                            </p:stCondLst>
                            <p:childTnLst>
                              <p:par>
                                <p:cTn id="8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7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7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000"/>
                            </p:stCondLst>
                            <p:childTnLst>
                              <p:par>
                                <p:cTn id="9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7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7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500"/>
                            </p:stCondLst>
                            <p:childTnLst>
                              <p:par>
                                <p:cTn id="9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7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7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4000"/>
                            </p:stCondLst>
                            <p:childTnLst>
                              <p:par>
                                <p:cTn id="10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7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7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4500"/>
                            </p:stCondLst>
                            <p:childTnLst>
                              <p:par>
                                <p:cTn id="10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7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7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000"/>
                            </p:stCondLst>
                            <p:childTnLst>
                              <p:par>
                                <p:cTn id="12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/>
                                        <p:tgtEl>
                                          <p:spTgt spid="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500"/>
                            </p:stCondLst>
                            <p:childTnLst>
                              <p:par>
                                <p:cTn id="13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/>
                                        <p:tgtEl>
                                          <p:spTgt spid="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2000"/>
                            </p:stCondLst>
                            <p:childTnLst>
                              <p:par>
                                <p:cTn id="13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/>
                                        <p:tgtEl>
                                          <p:spTgt spid="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/>
                                        <p:tgtEl>
                                          <p:spTgt spid="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/>
                                        <p:tgtEl>
                                          <p:spTgt spid="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/>
                                        <p:tgtEl>
                                          <p:spTgt spid="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3000"/>
                            </p:stCondLst>
                            <p:childTnLst>
                              <p:par>
                                <p:cTn id="14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/>
                                        <p:tgtEl>
                                          <p:spTgt spid="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/>
                                        <p:tgtEl>
                                          <p:spTgt spid="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3500"/>
                            </p:stCondLst>
                            <p:childTnLst>
                              <p:par>
                                <p:cTn id="15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/>
                                        <p:tgtEl>
                                          <p:spTgt spid="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/>
                                        <p:tgtEl>
                                          <p:spTgt spid="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4000"/>
                            </p:stCondLst>
                            <p:childTnLst>
                              <p:par>
                                <p:cTn id="15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/>
                                        <p:tgtEl>
                                          <p:spTgt spid="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/>
                                        <p:tgtEl>
                                          <p:spTgt spid="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4500"/>
                            </p:stCondLst>
                            <p:childTnLst>
                              <p:par>
                                <p:cTn id="16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/>
                                        <p:tgtEl>
                                          <p:spTgt spid="7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/>
                                        <p:tgtEl>
                                          <p:spTgt spid="7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jdslijn uitbereiding met drie stappen">
  <p:cSld name="Tijdslijn uitbereiding met drie stappen">
    <p:spTree>
      <p:nvGrpSpPr>
        <p:cNvPr id="1" name="Shape 7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" name="Google Shape;789;p67"/>
          <p:cNvSpPr txBox="1">
            <a:spLocks noGrp="1"/>
          </p:cNvSpPr>
          <p:nvPr>
            <p:ph type="body" idx="1"/>
          </p:nvPr>
        </p:nvSpPr>
        <p:spPr>
          <a:xfrm>
            <a:off x="0" y="6062257"/>
            <a:ext cx="11620500" cy="22424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0" name="Google Shape;790;p67"/>
          <p:cNvSpPr>
            <a:spLocks noGrp="1"/>
          </p:cNvSpPr>
          <p:nvPr>
            <p:ph type="body" idx="2"/>
          </p:nvPr>
        </p:nvSpPr>
        <p:spPr>
          <a:xfrm rot="5400000">
            <a:off x="11584501" y="5994378"/>
            <a:ext cx="431998" cy="360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1" name="Google Shape;791;p67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2" name="Google Shape;792;p67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  <p:sp>
        <p:nvSpPr>
          <p:cNvPr id="793" name="Google Shape;793;p67"/>
          <p:cNvSpPr txBox="1">
            <a:spLocks noGrp="1"/>
          </p:cNvSpPr>
          <p:nvPr>
            <p:ph type="title"/>
          </p:nvPr>
        </p:nvSpPr>
        <p:spPr>
          <a:xfrm>
            <a:off x="571500" y="795743"/>
            <a:ext cx="11049000" cy="63325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4" name="Google Shape;794;p67"/>
          <p:cNvSpPr txBox="1">
            <a:spLocks noGrp="1"/>
          </p:cNvSpPr>
          <p:nvPr>
            <p:ph type="body" idx="3"/>
          </p:nvPr>
        </p:nvSpPr>
        <p:spPr>
          <a:xfrm>
            <a:off x="571498" y="2249906"/>
            <a:ext cx="3315600" cy="379811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5" name="Google Shape;795;p67"/>
          <p:cNvSpPr txBox="1">
            <a:spLocks noGrp="1"/>
          </p:cNvSpPr>
          <p:nvPr>
            <p:ph type="body" idx="4"/>
          </p:nvPr>
        </p:nvSpPr>
        <p:spPr>
          <a:xfrm>
            <a:off x="4440871" y="2249906"/>
            <a:ext cx="3315600" cy="379811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6" name="Google Shape;796;p67"/>
          <p:cNvSpPr txBox="1">
            <a:spLocks noGrp="1"/>
          </p:cNvSpPr>
          <p:nvPr>
            <p:ph type="body" idx="5"/>
          </p:nvPr>
        </p:nvSpPr>
        <p:spPr>
          <a:xfrm>
            <a:off x="8304900" y="2249906"/>
            <a:ext cx="3315600" cy="379811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7" name="Google Shape;797;p67"/>
          <p:cNvSpPr txBox="1">
            <a:spLocks noGrp="1"/>
          </p:cNvSpPr>
          <p:nvPr>
            <p:ph type="body" idx="6"/>
          </p:nvPr>
        </p:nvSpPr>
        <p:spPr>
          <a:xfrm>
            <a:off x="714124" y="3675269"/>
            <a:ext cx="2916316" cy="2106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8" name="Google Shape;798;p67"/>
          <p:cNvSpPr txBox="1">
            <a:spLocks noGrp="1"/>
          </p:cNvSpPr>
          <p:nvPr>
            <p:ph type="body" idx="7"/>
          </p:nvPr>
        </p:nvSpPr>
        <p:spPr>
          <a:xfrm rot="5400000">
            <a:off x="2154282" y="3158128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9" name="Google Shape;799;p67"/>
          <p:cNvSpPr txBox="1">
            <a:spLocks noGrp="1"/>
          </p:cNvSpPr>
          <p:nvPr>
            <p:ph type="body" idx="8"/>
          </p:nvPr>
        </p:nvSpPr>
        <p:spPr>
          <a:xfrm>
            <a:off x="1031387" y="2613061"/>
            <a:ext cx="2281790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00" name="Google Shape;800;p67"/>
          <p:cNvSpPr txBox="1">
            <a:spLocks noGrp="1"/>
          </p:cNvSpPr>
          <p:nvPr>
            <p:ph type="body" idx="9"/>
          </p:nvPr>
        </p:nvSpPr>
        <p:spPr>
          <a:xfrm>
            <a:off x="4640513" y="3675269"/>
            <a:ext cx="2916316" cy="2106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01" name="Google Shape;801;p67"/>
          <p:cNvSpPr txBox="1">
            <a:spLocks noGrp="1"/>
          </p:cNvSpPr>
          <p:nvPr>
            <p:ph type="body" idx="13"/>
          </p:nvPr>
        </p:nvSpPr>
        <p:spPr>
          <a:xfrm rot="5400000">
            <a:off x="6080671" y="3158128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02" name="Google Shape;802;p67"/>
          <p:cNvSpPr txBox="1">
            <a:spLocks noGrp="1"/>
          </p:cNvSpPr>
          <p:nvPr>
            <p:ph type="body" idx="14"/>
          </p:nvPr>
        </p:nvSpPr>
        <p:spPr>
          <a:xfrm>
            <a:off x="4957776" y="2613061"/>
            <a:ext cx="2281790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03" name="Google Shape;803;p67"/>
          <p:cNvSpPr txBox="1">
            <a:spLocks noGrp="1"/>
          </p:cNvSpPr>
          <p:nvPr>
            <p:ph type="body" idx="15"/>
          </p:nvPr>
        </p:nvSpPr>
        <p:spPr>
          <a:xfrm>
            <a:off x="8504542" y="3675269"/>
            <a:ext cx="2916316" cy="2106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04" name="Google Shape;804;p67"/>
          <p:cNvSpPr txBox="1">
            <a:spLocks noGrp="1"/>
          </p:cNvSpPr>
          <p:nvPr>
            <p:ph type="body" idx="16"/>
          </p:nvPr>
        </p:nvSpPr>
        <p:spPr>
          <a:xfrm rot="5400000">
            <a:off x="9944700" y="3158128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05" name="Google Shape;805;p67"/>
          <p:cNvSpPr txBox="1">
            <a:spLocks noGrp="1"/>
          </p:cNvSpPr>
          <p:nvPr>
            <p:ph type="body" idx="17"/>
          </p:nvPr>
        </p:nvSpPr>
        <p:spPr>
          <a:xfrm>
            <a:off x="8821805" y="2613061"/>
            <a:ext cx="2281790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7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7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7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7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7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7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7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7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7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7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7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7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7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7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7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7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500"/>
                            </p:stCondLst>
                            <p:childTnLst>
                              <p:par>
                                <p:cTn id="5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7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7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8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8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"/>
                            </p:stCondLst>
                            <p:childTnLst>
                              <p:par>
                                <p:cTn id="8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8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8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8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8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500"/>
                            </p:stCondLst>
                            <p:childTnLst>
                              <p:par>
                                <p:cTn id="9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8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8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000"/>
                            </p:stCondLst>
                            <p:childTnLst>
                              <p:par>
                                <p:cTn id="9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8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8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500"/>
                            </p:stCondLst>
                            <p:childTnLst>
                              <p:par>
                                <p:cTn id="10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8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8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4000"/>
                            </p:stCondLst>
                            <p:childTnLst>
                              <p:par>
                                <p:cTn id="10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8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8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4500"/>
                            </p:stCondLst>
                            <p:childTnLst>
                              <p:par>
                                <p:cTn id="11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8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8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500"/>
                            </p:stCondLst>
                            <p:childTnLst>
                              <p:par>
                                <p:cTn id="12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/>
                                        <p:tgtEl>
                                          <p:spTgt spid="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/>
                                        <p:tgtEl>
                                          <p:spTgt spid="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000"/>
                            </p:stCondLst>
                            <p:childTnLst>
                              <p:par>
                                <p:cTn id="13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/>
                                        <p:tgtEl>
                                          <p:spTgt spid="8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/>
                                        <p:tgtEl>
                                          <p:spTgt spid="8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500"/>
                            </p:stCondLst>
                            <p:childTnLst>
                              <p:par>
                                <p:cTn id="13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/>
                                        <p:tgtEl>
                                          <p:spTgt spid="8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/>
                                        <p:tgtEl>
                                          <p:spTgt spid="8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000"/>
                            </p:stCondLst>
                            <p:childTnLst>
                              <p:par>
                                <p:cTn id="14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/>
                                        <p:tgtEl>
                                          <p:spTgt spid="8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/>
                                        <p:tgtEl>
                                          <p:spTgt spid="8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2500"/>
                            </p:stCondLst>
                            <p:childTnLst>
                              <p:par>
                                <p:cTn id="14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/>
                                        <p:tgtEl>
                                          <p:spTgt spid="8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/>
                                        <p:tgtEl>
                                          <p:spTgt spid="8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3000"/>
                            </p:stCondLst>
                            <p:childTnLst>
                              <p:par>
                                <p:cTn id="15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/>
                                        <p:tgtEl>
                                          <p:spTgt spid="8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/>
                                        <p:tgtEl>
                                          <p:spTgt spid="8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3500"/>
                            </p:stCondLst>
                            <p:childTnLst>
                              <p:par>
                                <p:cTn id="15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/>
                                        <p:tgtEl>
                                          <p:spTgt spid="8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/>
                                        <p:tgtEl>
                                          <p:spTgt spid="8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4000"/>
                            </p:stCondLst>
                            <p:childTnLst>
                              <p:par>
                                <p:cTn id="16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/>
                                        <p:tgtEl>
                                          <p:spTgt spid="8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/>
                                        <p:tgtEl>
                                          <p:spTgt spid="8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4500"/>
                            </p:stCondLst>
                            <p:childTnLst>
                              <p:par>
                                <p:cTn id="16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/>
                                        <p:tgtEl>
                                          <p:spTgt spid="8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/>
                                        <p:tgtEl>
                                          <p:spTgt spid="8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jdslijn vier stappen">
  <p:cSld name="Tijdslijn vier stappen"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p68"/>
          <p:cNvSpPr txBox="1">
            <a:spLocks noGrp="1"/>
          </p:cNvSpPr>
          <p:nvPr>
            <p:ph type="body" idx="1"/>
          </p:nvPr>
        </p:nvSpPr>
        <p:spPr>
          <a:xfrm>
            <a:off x="571500" y="2249906"/>
            <a:ext cx="2209800" cy="379811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08" name="Google Shape;808;p68"/>
          <p:cNvSpPr txBox="1">
            <a:spLocks noGrp="1"/>
          </p:cNvSpPr>
          <p:nvPr>
            <p:ph type="body" idx="2"/>
          </p:nvPr>
        </p:nvSpPr>
        <p:spPr>
          <a:xfrm>
            <a:off x="3517900" y="2249906"/>
            <a:ext cx="2209800" cy="379811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09" name="Google Shape;809;p68"/>
          <p:cNvSpPr txBox="1">
            <a:spLocks noGrp="1"/>
          </p:cNvSpPr>
          <p:nvPr>
            <p:ph type="body" idx="3"/>
          </p:nvPr>
        </p:nvSpPr>
        <p:spPr>
          <a:xfrm>
            <a:off x="6464300" y="2249906"/>
            <a:ext cx="2209800" cy="379811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0" name="Google Shape;810;p68"/>
          <p:cNvSpPr txBox="1">
            <a:spLocks noGrp="1"/>
          </p:cNvSpPr>
          <p:nvPr>
            <p:ph type="body" idx="4"/>
          </p:nvPr>
        </p:nvSpPr>
        <p:spPr>
          <a:xfrm>
            <a:off x="9410700" y="2249906"/>
            <a:ext cx="2209800" cy="379811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1" name="Google Shape;811;p68"/>
          <p:cNvSpPr txBox="1">
            <a:spLocks noGrp="1"/>
          </p:cNvSpPr>
          <p:nvPr>
            <p:ph type="body" idx="5"/>
          </p:nvPr>
        </p:nvSpPr>
        <p:spPr>
          <a:xfrm>
            <a:off x="571500" y="6062257"/>
            <a:ext cx="11620500" cy="22424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2" name="Google Shape;812;p68"/>
          <p:cNvSpPr txBox="1">
            <a:spLocks noGrp="1"/>
          </p:cNvSpPr>
          <p:nvPr>
            <p:ph type="body" idx="6"/>
          </p:nvPr>
        </p:nvSpPr>
        <p:spPr>
          <a:xfrm>
            <a:off x="638911" y="3675269"/>
            <a:ext cx="2074978" cy="2106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3" name="Google Shape;813;p68"/>
          <p:cNvSpPr txBox="1">
            <a:spLocks noGrp="1"/>
          </p:cNvSpPr>
          <p:nvPr>
            <p:ph type="body" idx="7"/>
          </p:nvPr>
        </p:nvSpPr>
        <p:spPr>
          <a:xfrm rot="5400000">
            <a:off x="1658400" y="3158128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4" name="Google Shape;814;p68"/>
          <p:cNvSpPr txBox="1">
            <a:spLocks noGrp="1"/>
          </p:cNvSpPr>
          <p:nvPr>
            <p:ph type="body" idx="8"/>
          </p:nvPr>
        </p:nvSpPr>
        <p:spPr>
          <a:xfrm>
            <a:off x="864646" y="2613061"/>
            <a:ext cx="1623508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5" name="Google Shape;815;p68"/>
          <p:cNvSpPr txBox="1">
            <a:spLocks noGrp="1"/>
          </p:cNvSpPr>
          <p:nvPr>
            <p:ph type="body" idx="9"/>
          </p:nvPr>
        </p:nvSpPr>
        <p:spPr>
          <a:xfrm>
            <a:off x="3596265" y="3675269"/>
            <a:ext cx="2074978" cy="2106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6" name="Google Shape;816;p68"/>
          <p:cNvSpPr txBox="1">
            <a:spLocks noGrp="1"/>
          </p:cNvSpPr>
          <p:nvPr>
            <p:ph type="body" idx="13"/>
          </p:nvPr>
        </p:nvSpPr>
        <p:spPr>
          <a:xfrm rot="5400000">
            <a:off x="4615754" y="3158128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7" name="Google Shape;817;p68"/>
          <p:cNvSpPr txBox="1">
            <a:spLocks noGrp="1"/>
          </p:cNvSpPr>
          <p:nvPr>
            <p:ph type="body" idx="14"/>
          </p:nvPr>
        </p:nvSpPr>
        <p:spPr>
          <a:xfrm>
            <a:off x="3822000" y="2613061"/>
            <a:ext cx="1623508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8" name="Google Shape;818;p68"/>
          <p:cNvSpPr txBox="1">
            <a:spLocks noGrp="1"/>
          </p:cNvSpPr>
          <p:nvPr>
            <p:ph type="body" idx="15"/>
          </p:nvPr>
        </p:nvSpPr>
        <p:spPr>
          <a:xfrm>
            <a:off x="6530522" y="3675269"/>
            <a:ext cx="2074978" cy="2106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9" name="Google Shape;819;p68"/>
          <p:cNvSpPr txBox="1">
            <a:spLocks noGrp="1"/>
          </p:cNvSpPr>
          <p:nvPr>
            <p:ph type="body" idx="16"/>
          </p:nvPr>
        </p:nvSpPr>
        <p:spPr>
          <a:xfrm rot="5400000">
            <a:off x="7550011" y="3158128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0" name="Google Shape;820;p68"/>
          <p:cNvSpPr txBox="1">
            <a:spLocks noGrp="1"/>
          </p:cNvSpPr>
          <p:nvPr>
            <p:ph type="body" idx="17"/>
          </p:nvPr>
        </p:nvSpPr>
        <p:spPr>
          <a:xfrm>
            <a:off x="6756257" y="2613061"/>
            <a:ext cx="1623508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1" name="Google Shape;821;p68"/>
          <p:cNvSpPr txBox="1">
            <a:spLocks noGrp="1"/>
          </p:cNvSpPr>
          <p:nvPr>
            <p:ph type="body" idx="18"/>
          </p:nvPr>
        </p:nvSpPr>
        <p:spPr>
          <a:xfrm>
            <a:off x="9478111" y="3675269"/>
            <a:ext cx="2074978" cy="2106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2" name="Google Shape;822;p68"/>
          <p:cNvSpPr txBox="1">
            <a:spLocks noGrp="1"/>
          </p:cNvSpPr>
          <p:nvPr>
            <p:ph type="body" idx="19"/>
          </p:nvPr>
        </p:nvSpPr>
        <p:spPr>
          <a:xfrm rot="5400000">
            <a:off x="10497600" y="3158128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3" name="Google Shape;823;p68"/>
          <p:cNvSpPr txBox="1">
            <a:spLocks noGrp="1"/>
          </p:cNvSpPr>
          <p:nvPr>
            <p:ph type="body" idx="20"/>
          </p:nvPr>
        </p:nvSpPr>
        <p:spPr>
          <a:xfrm>
            <a:off x="9703846" y="2613061"/>
            <a:ext cx="1623508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4" name="Google Shape;824;p68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5" name="Google Shape;825;p68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  <p:sp>
        <p:nvSpPr>
          <p:cNvPr id="826" name="Google Shape;826;p68"/>
          <p:cNvSpPr txBox="1">
            <a:spLocks noGrp="1"/>
          </p:cNvSpPr>
          <p:nvPr>
            <p:ph type="title"/>
          </p:nvPr>
        </p:nvSpPr>
        <p:spPr>
          <a:xfrm>
            <a:off x="571500" y="795743"/>
            <a:ext cx="11049000" cy="63325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8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8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8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8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8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8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8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8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8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8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8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8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8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8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8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500"/>
                            </p:stCondLst>
                            <p:childTnLst>
                              <p:par>
                                <p:cTn id="5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8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8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8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8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8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8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00"/>
                            </p:stCondLst>
                            <p:childTnLst>
                              <p:par>
                                <p:cTn id="7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8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8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8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8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500"/>
                            </p:stCondLst>
                            <p:childTnLst>
                              <p:par>
                                <p:cTn id="8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8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8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000"/>
                            </p:stCondLst>
                            <p:childTnLst>
                              <p:par>
                                <p:cTn id="9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8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8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500"/>
                            </p:stCondLst>
                            <p:childTnLst>
                              <p:par>
                                <p:cTn id="9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8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8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4000"/>
                            </p:stCondLst>
                            <p:childTnLst>
                              <p:par>
                                <p:cTn id="10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8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8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4500"/>
                            </p:stCondLst>
                            <p:childTnLst>
                              <p:par>
                                <p:cTn id="10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8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8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000"/>
                            </p:stCondLst>
                            <p:childTnLst>
                              <p:par>
                                <p:cTn id="12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/>
                                        <p:tgtEl>
                                          <p:spTgt spid="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500"/>
                            </p:stCondLst>
                            <p:childTnLst>
                              <p:par>
                                <p:cTn id="13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/>
                                        <p:tgtEl>
                                          <p:spTgt spid="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2000"/>
                            </p:stCondLst>
                            <p:childTnLst>
                              <p:par>
                                <p:cTn id="13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/>
                                        <p:tgtEl>
                                          <p:spTgt spid="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/>
                                        <p:tgtEl>
                                          <p:spTgt spid="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/>
                                        <p:tgtEl>
                                          <p:spTgt spid="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/>
                                        <p:tgtEl>
                                          <p:spTgt spid="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3000"/>
                            </p:stCondLst>
                            <p:childTnLst>
                              <p:par>
                                <p:cTn id="14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/>
                                        <p:tgtEl>
                                          <p:spTgt spid="8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/>
                                        <p:tgtEl>
                                          <p:spTgt spid="8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3500"/>
                            </p:stCondLst>
                            <p:childTnLst>
                              <p:par>
                                <p:cTn id="15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/>
                                        <p:tgtEl>
                                          <p:spTgt spid="8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/>
                                        <p:tgtEl>
                                          <p:spTgt spid="8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4000"/>
                            </p:stCondLst>
                            <p:childTnLst>
                              <p:par>
                                <p:cTn id="15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/>
                                        <p:tgtEl>
                                          <p:spTgt spid="8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/>
                                        <p:tgtEl>
                                          <p:spTgt spid="8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4500"/>
                            </p:stCondLst>
                            <p:childTnLst>
                              <p:par>
                                <p:cTn id="16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/>
                                        <p:tgtEl>
                                          <p:spTgt spid="8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/>
                                        <p:tgtEl>
                                          <p:spTgt spid="8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500"/>
                            </p:stCondLst>
                            <p:childTnLst>
                              <p:par>
                                <p:cTn id="18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/>
                                        <p:tgtEl>
                                          <p:spTgt spid="8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/>
                                        <p:tgtEl>
                                          <p:spTgt spid="8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1000"/>
                            </p:stCondLst>
                            <p:childTnLst>
                              <p:par>
                                <p:cTn id="18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/>
                                        <p:tgtEl>
                                          <p:spTgt spid="8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/>
                                        <p:tgtEl>
                                          <p:spTgt spid="8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1500"/>
                            </p:stCondLst>
                            <p:childTnLst>
                              <p:par>
                                <p:cTn id="19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500"/>
                                        <p:tgtEl>
                                          <p:spTgt spid="8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/>
                                        <p:tgtEl>
                                          <p:spTgt spid="8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2000"/>
                            </p:stCondLst>
                            <p:childTnLst>
                              <p:par>
                                <p:cTn id="19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/>
                                        <p:tgtEl>
                                          <p:spTgt spid="8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/>
                                        <p:tgtEl>
                                          <p:spTgt spid="8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2" dur="500"/>
                                        <p:tgtEl>
                                          <p:spTgt spid="8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3" dur="500"/>
                                        <p:tgtEl>
                                          <p:spTgt spid="8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3000"/>
                            </p:stCondLst>
                            <p:childTnLst>
                              <p:par>
                                <p:cTn id="20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/>
                                        <p:tgtEl>
                                          <p:spTgt spid="8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/>
                                        <p:tgtEl>
                                          <p:spTgt spid="8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3500"/>
                            </p:stCondLst>
                            <p:childTnLst>
                              <p:par>
                                <p:cTn id="2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2" dur="500"/>
                                        <p:tgtEl>
                                          <p:spTgt spid="8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3" dur="500"/>
                                        <p:tgtEl>
                                          <p:spTgt spid="8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4000"/>
                            </p:stCondLst>
                            <p:childTnLst>
                              <p:par>
                                <p:cTn id="2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/>
                                        <p:tgtEl>
                                          <p:spTgt spid="8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/>
                                        <p:tgtEl>
                                          <p:spTgt spid="8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2" dur="500"/>
                                        <p:tgtEl>
                                          <p:spTgt spid="8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3" dur="500"/>
                                        <p:tgtEl>
                                          <p:spTgt spid="8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4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jdslijn uitbereiding met vier stappen">
  <p:cSld name="Tijdslijn uitbereiding met vier stappen">
    <p:spTree>
      <p:nvGrpSpPr>
        <p:cNvPr id="1" name="Shape 8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8" name="Google Shape;828;p69"/>
          <p:cNvSpPr txBox="1">
            <a:spLocks noGrp="1"/>
          </p:cNvSpPr>
          <p:nvPr>
            <p:ph type="body" idx="1"/>
          </p:nvPr>
        </p:nvSpPr>
        <p:spPr>
          <a:xfrm>
            <a:off x="571500" y="2249906"/>
            <a:ext cx="2209800" cy="379811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9" name="Google Shape;829;p69"/>
          <p:cNvSpPr txBox="1">
            <a:spLocks noGrp="1"/>
          </p:cNvSpPr>
          <p:nvPr>
            <p:ph type="body" idx="2"/>
          </p:nvPr>
        </p:nvSpPr>
        <p:spPr>
          <a:xfrm>
            <a:off x="3517900" y="2249906"/>
            <a:ext cx="2209800" cy="379811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0" name="Google Shape;830;p69"/>
          <p:cNvSpPr txBox="1">
            <a:spLocks noGrp="1"/>
          </p:cNvSpPr>
          <p:nvPr>
            <p:ph type="body" idx="3"/>
          </p:nvPr>
        </p:nvSpPr>
        <p:spPr>
          <a:xfrm>
            <a:off x="6464300" y="2249906"/>
            <a:ext cx="2209800" cy="379811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1" name="Google Shape;831;p69"/>
          <p:cNvSpPr txBox="1">
            <a:spLocks noGrp="1"/>
          </p:cNvSpPr>
          <p:nvPr>
            <p:ph type="body" idx="4"/>
          </p:nvPr>
        </p:nvSpPr>
        <p:spPr>
          <a:xfrm>
            <a:off x="9410700" y="2249906"/>
            <a:ext cx="2209800" cy="379811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2" name="Google Shape;832;p69"/>
          <p:cNvSpPr txBox="1">
            <a:spLocks noGrp="1"/>
          </p:cNvSpPr>
          <p:nvPr>
            <p:ph type="body" idx="5"/>
          </p:nvPr>
        </p:nvSpPr>
        <p:spPr>
          <a:xfrm>
            <a:off x="638911" y="3675269"/>
            <a:ext cx="2074978" cy="2106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3" name="Google Shape;833;p69"/>
          <p:cNvSpPr txBox="1">
            <a:spLocks noGrp="1"/>
          </p:cNvSpPr>
          <p:nvPr>
            <p:ph type="body" idx="6"/>
          </p:nvPr>
        </p:nvSpPr>
        <p:spPr>
          <a:xfrm rot="5400000">
            <a:off x="1658400" y="3158128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4" name="Google Shape;834;p69"/>
          <p:cNvSpPr txBox="1">
            <a:spLocks noGrp="1"/>
          </p:cNvSpPr>
          <p:nvPr>
            <p:ph type="body" idx="7"/>
          </p:nvPr>
        </p:nvSpPr>
        <p:spPr>
          <a:xfrm>
            <a:off x="864646" y="2613061"/>
            <a:ext cx="1623508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5" name="Google Shape;835;p69"/>
          <p:cNvSpPr txBox="1">
            <a:spLocks noGrp="1"/>
          </p:cNvSpPr>
          <p:nvPr>
            <p:ph type="body" idx="8"/>
          </p:nvPr>
        </p:nvSpPr>
        <p:spPr>
          <a:xfrm>
            <a:off x="3596265" y="3675269"/>
            <a:ext cx="2074978" cy="2106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6" name="Google Shape;836;p69"/>
          <p:cNvSpPr txBox="1">
            <a:spLocks noGrp="1"/>
          </p:cNvSpPr>
          <p:nvPr>
            <p:ph type="body" idx="9"/>
          </p:nvPr>
        </p:nvSpPr>
        <p:spPr>
          <a:xfrm rot="5400000">
            <a:off x="4615754" y="3158128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7" name="Google Shape;837;p69"/>
          <p:cNvSpPr txBox="1">
            <a:spLocks noGrp="1"/>
          </p:cNvSpPr>
          <p:nvPr>
            <p:ph type="body" idx="13"/>
          </p:nvPr>
        </p:nvSpPr>
        <p:spPr>
          <a:xfrm>
            <a:off x="3822000" y="2613061"/>
            <a:ext cx="1623508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8" name="Google Shape;838;p69"/>
          <p:cNvSpPr txBox="1">
            <a:spLocks noGrp="1"/>
          </p:cNvSpPr>
          <p:nvPr>
            <p:ph type="body" idx="14"/>
          </p:nvPr>
        </p:nvSpPr>
        <p:spPr>
          <a:xfrm>
            <a:off x="6530522" y="3675269"/>
            <a:ext cx="2074978" cy="2106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9" name="Google Shape;839;p69"/>
          <p:cNvSpPr txBox="1">
            <a:spLocks noGrp="1"/>
          </p:cNvSpPr>
          <p:nvPr>
            <p:ph type="body" idx="15"/>
          </p:nvPr>
        </p:nvSpPr>
        <p:spPr>
          <a:xfrm rot="5400000">
            <a:off x="7550011" y="3158128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40" name="Google Shape;840;p69"/>
          <p:cNvSpPr txBox="1">
            <a:spLocks noGrp="1"/>
          </p:cNvSpPr>
          <p:nvPr>
            <p:ph type="body" idx="16"/>
          </p:nvPr>
        </p:nvSpPr>
        <p:spPr>
          <a:xfrm>
            <a:off x="6756257" y="2613061"/>
            <a:ext cx="1623508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41" name="Google Shape;841;p69"/>
          <p:cNvSpPr txBox="1">
            <a:spLocks noGrp="1"/>
          </p:cNvSpPr>
          <p:nvPr>
            <p:ph type="body" idx="17"/>
          </p:nvPr>
        </p:nvSpPr>
        <p:spPr>
          <a:xfrm>
            <a:off x="9478111" y="3675269"/>
            <a:ext cx="2074978" cy="2106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42" name="Google Shape;842;p69"/>
          <p:cNvSpPr txBox="1">
            <a:spLocks noGrp="1"/>
          </p:cNvSpPr>
          <p:nvPr>
            <p:ph type="body" idx="18"/>
          </p:nvPr>
        </p:nvSpPr>
        <p:spPr>
          <a:xfrm rot="5400000">
            <a:off x="10497600" y="3158128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43" name="Google Shape;843;p69"/>
          <p:cNvSpPr txBox="1">
            <a:spLocks noGrp="1"/>
          </p:cNvSpPr>
          <p:nvPr>
            <p:ph type="body" idx="19"/>
          </p:nvPr>
        </p:nvSpPr>
        <p:spPr>
          <a:xfrm>
            <a:off x="9703846" y="2613061"/>
            <a:ext cx="1623508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44" name="Google Shape;844;p69"/>
          <p:cNvSpPr txBox="1">
            <a:spLocks noGrp="1"/>
          </p:cNvSpPr>
          <p:nvPr>
            <p:ph type="body" idx="20"/>
          </p:nvPr>
        </p:nvSpPr>
        <p:spPr>
          <a:xfrm>
            <a:off x="0" y="6062257"/>
            <a:ext cx="11620500" cy="22424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45" name="Google Shape;845;p69"/>
          <p:cNvSpPr>
            <a:spLocks noGrp="1"/>
          </p:cNvSpPr>
          <p:nvPr>
            <p:ph type="body" idx="21"/>
          </p:nvPr>
        </p:nvSpPr>
        <p:spPr>
          <a:xfrm rot="5400000">
            <a:off x="11584501" y="5994378"/>
            <a:ext cx="431998" cy="360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46" name="Google Shape;846;p69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7" name="Google Shape;847;p69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  <p:sp>
        <p:nvSpPr>
          <p:cNvPr id="848" name="Google Shape;848;p69"/>
          <p:cNvSpPr txBox="1">
            <a:spLocks noGrp="1"/>
          </p:cNvSpPr>
          <p:nvPr>
            <p:ph type="title"/>
          </p:nvPr>
        </p:nvSpPr>
        <p:spPr>
          <a:xfrm>
            <a:off x="571500" y="795743"/>
            <a:ext cx="11049000" cy="63325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8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8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8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8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8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8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8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8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8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8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8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8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500"/>
                            </p:stCondLst>
                            <p:childTnLst>
                              <p:par>
                                <p:cTn id="5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8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8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8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8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"/>
                            </p:stCondLst>
                            <p:childTnLst>
                              <p:par>
                                <p:cTn id="8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8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8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8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8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500"/>
                            </p:stCondLst>
                            <p:childTnLst>
                              <p:par>
                                <p:cTn id="9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8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8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000"/>
                            </p:stCondLst>
                            <p:childTnLst>
                              <p:par>
                                <p:cTn id="9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8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8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500"/>
                            </p:stCondLst>
                            <p:childTnLst>
                              <p:par>
                                <p:cTn id="10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8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8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4000"/>
                            </p:stCondLst>
                            <p:childTnLst>
                              <p:par>
                                <p:cTn id="10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8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8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4500"/>
                            </p:stCondLst>
                            <p:childTnLst>
                              <p:par>
                                <p:cTn id="11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8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8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500"/>
                            </p:stCondLst>
                            <p:childTnLst>
                              <p:par>
                                <p:cTn id="12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/>
                                        <p:tgtEl>
                                          <p:spTgt spid="8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/>
                                        <p:tgtEl>
                                          <p:spTgt spid="8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000"/>
                            </p:stCondLst>
                            <p:childTnLst>
                              <p:par>
                                <p:cTn id="13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/>
                                        <p:tgtEl>
                                          <p:spTgt spid="8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/>
                                        <p:tgtEl>
                                          <p:spTgt spid="8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500"/>
                            </p:stCondLst>
                            <p:childTnLst>
                              <p:par>
                                <p:cTn id="13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/>
                                        <p:tgtEl>
                                          <p:spTgt spid="8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/>
                                        <p:tgtEl>
                                          <p:spTgt spid="8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000"/>
                            </p:stCondLst>
                            <p:childTnLst>
                              <p:par>
                                <p:cTn id="14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/>
                                        <p:tgtEl>
                                          <p:spTgt spid="8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/>
                                        <p:tgtEl>
                                          <p:spTgt spid="8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2500"/>
                            </p:stCondLst>
                            <p:childTnLst>
                              <p:par>
                                <p:cTn id="14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/>
                                        <p:tgtEl>
                                          <p:spTgt spid="8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/>
                                        <p:tgtEl>
                                          <p:spTgt spid="8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3000"/>
                            </p:stCondLst>
                            <p:childTnLst>
                              <p:par>
                                <p:cTn id="15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/>
                                        <p:tgtEl>
                                          <p:spTgt spid="8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/>
                                        <p:tgtEl>
                                          <p:spTgt spid="8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3500"/>
                            </p:stCondLst>
                            <p:childTnLst>
                              <p:par>
                                <p:cTn id="15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/>
                                        <p:tgtEl>
                                          <p:spTgt spid="8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/>
                                        <p:tgtEl>
                                          <p:spTgt spid="8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4000"/>
                            </p:stCondLst>
                            <p:childTnLst>
                              <p:par>
                                <p:cTn id="16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/>
                                        <p:tgtEl>
                                          <p:spTgt spid="8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/>
                                        <p:tgtEl>
                                          <p:spTgt spid="8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4500"/>
                            </p:stCondLst>
                            <p:childTnLst>
                              <p:par>
                                <p:cTn id="16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/>
                                        <p:tgtEl>
                                          <p:spTgt spid="8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/>
                                        <p:tgtEl>
                                          <p:spTgt spid="8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500"/>
                            </p:stCondLst>
                            <p:childTnLst>
                              <p:par>
                                <p:cTn id="18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/>
                                        <p:tgtEl>
                                          <p:spTgt spid="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/>
                                        <p:tgtEl>
                                          <p:spTgt spid="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0" dur="500"/>
                                        <p:tgtEl>
                                          <p:spTgt spid="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500"/>
                                        <p:tgtEl>
                                          <p:spTgt spid="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1500"/>
                            </p:stCondLst>
                            <p:childTnLst>
                              <p:par>
                                <p:cTn id="19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/>
                                        <p:tgtEl>
                                          <p:spTgt spid="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/>
                                        <p:tgtEl>
                                          <p:spTgt spid="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2000"/>
                            </p:stCondLst>
                            <p:childTnLst>
                              <p:par>
                                <p:cTn id="19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500"/>
                                        <p:tgtEl>
                                          <p:spTgt spid="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/>
                                        <p:tgtEl>
                                          <p:spTgt spid="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2500"/>
                            </p:stCondLst>
                            <p:childTnLst>
                              <p:par>
                                <p:cTn id="20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/>
                                        <p:tgtEl>
                                          <p:spTgt spid="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/>
                                        <p:tgtEl>
                                          <p:spTgt spid="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3000"/>
                            </p:stCondLst>
                            <p:childTnLst>
                              <p:par>
                                <p:cTn id="20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0" dur="500"/>
                                        <p:tgtEl>
                                          <p:spTgt spid="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1" dur="500"/>
                                        <p:tgtEl>
                                          <p:spTgt spid="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3500"/>
                            </p:stCondLst>
                            <p:childTnLst>
                              <p:par>
                                <p:cTn id="21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/>
                                        <p:tgtEl>
                                          <p:spTgt spid="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/>
                                        <p:tgtEl>
                                          <p:spTgt spid="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4000"/>
                            </p:stCondLst>
                            <p:childTnLst>
                              <p:par>
                                <p:cTn id="21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0" dur="500"/>
                                        <p:tgtEl>
                                          <p:spTgt spid="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1" dur="500"/>
                                        <p:tgtEl>
                                          <p:spTgt spid="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2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500"/>
                                        <p:tgtEl>
                                          <p:spTgt spid="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/>
                                        <p:tgtEl>
                                          <p:spTgt spid="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7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500"/>
                                        <p:tgtEl>
                                          <p:spTgt spid="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jdslijn vijf stappen">
  <p:cSld name="Tijdslijn vijf stappen">
    <p:spTree>
      <p:nvGrpSpPr>
        <p:cNvPr id="1" name="Shape 8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0" name="Google Shape;850;p70"/>
          <p:cNvSpPr txBox="1">
            <a:spLocks noGrp="1"/>
          </p:cNvSpPr>
          <p:nvPr>
            <p:ph type="body" idx="1"/>
          </p:nvPr>
        </p:nvSpPr>
        <p:spPr>
          <a:xfrm>
            <a:off x="574319" y="2249906"/>
            <a:ext cx="1911016" cy="379811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1" name="Google Shape;851;p70"/>
          <p:cNvSpPr txBox="1">
            <a:spLocks noGrp="1"/>
          </p:cNvSpPr>
          <p:nvPr>
            <p:ph type="body" idx="2"/>
          </p:nvPr>
        </p:nvSpPr>
        <p:spPr>
          <a:xfrm>
            <a:off x="2871243" y="2249906"/>
            <a:ext cx="1911016" cy="379811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2" name="Google Shape;852;p70"/>
          <p:cNvSpPr txBox="1">
            <a:spLocks noGrp="1"/>
          </p:cNvSpPr>
          <p:nvPr>
            <p:ph type="body" idx="3"/>
          </p:nvPr>
        </p:nvSpPr>
        <p:spPr>
          <a:xfrm>
            <a:off x="5136727" y="2249906"/>
            <a:ext cx="1911016" cy="379811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3" name="Google Shape;853;p70"/>
          <p:cNvSpPr txBox="1">
            <a:spLocks noGrp="1"/>
          </p:cNvSpPr>
          <p:nvPr>
            <p:ph type="body" idx="4"/>
          </p:nvPr>
        </p:nvSpPr>
        <p:spPr>
          <a:xfrm>
            <a:off x="7417597" y="2249906"/>
            <a:ext cx="1911016" cy="379811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4" name="Google Shape;854;p70"/>
          <p:cNvSpPr txBox="1">
            <a:spLocks noGrp="1"/>
          </p:cNvSpPr>
          <p:nvPr>
            <p:ph type="body" idx="5"/>
          </p:nvPr>
        </p:nvSpPr>
        <p:spPr>
          <a:xfrm>
            <a:off x="571500" y="6062257"/>
            <a:ext cx="11620500" cy="22424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5" name="Google Shape;855;p70"/>
          <p:cNvSpPr txBox="1">
            <a:spLocks noGrp="1"/>
          </p:cNvSpPr>
          <p:nvPr>
            <p:ph type="body" idx="6"/>
          </p:nvPr>
        </p:nvSpPr>
        <p:spPr>
          <a:xfrm>
            <a:off x="664172" y="3675269"/>
            <a:ext cx="1731310" cy="2106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6" name="Google Shape;856;p70"/>
          <p:cNvSpPr txBox="1">
            <a:spLocks noGrp="1"/>
          </p:cNvSpPr>
          <p:nvPr>
            <p:ph type="body" idx="7"/>
          </p:nvPr>
        </p:nvSpPr>
        <p:spPr>
          <a:xfrm rot="5400000">
            <a:off x="1511827" y="3158128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7" name="Google Shape;857;p70"/>
          <p:cNvSpPr txBox="1">
            <a:spLocks noGrp="1"/>
          </p:cNvSpPr>
          <p:nvPr>
            <p:ph type="body" idx="8"/>
          </p:nvPr>
        </p:nvSpPr>
        <p:spPr>
          <a:xfrm>
            <a:off x="718073" y="2613061"/>
            <a:ext cx="1623508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8" name="Google Shape;858;p70"/>
          <p:cNvSpPr txBox="1">
            <a:spLocks noGrp="1"/>
          </p:cNvSpPr>
          <p:nvPr>
            <p:ph type="body" idx="9"/>
          </p:nvPr>
        </p:nvSpPr>
        <p:spPr>
          <a:xfrm>
            <a:off x="2961096" y="3675269"/>
            <a:ext cx="1731310" cy="2106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9" name="Google Shape;859;p70"/>
          <p:cNvSpPr txBox="1">
            <a:spLocks noGrp="1"/>
          </p:cNvSpPr>
          <p:nvPr>
            <p:ph type="body" idx="13"/>
          </p:nvPr>
        </p:nvSpPr>
        <p:spPr>
          <a:xfrm rot="5400000">
            <a:off x="3808751" y="3158128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60" name="Google Shape;860;p70"/>
          <p:cNvSpPr txBox="1">
            <a:spLocks noGrp="1"/>
          </p:cNvSpPr>
          <p:nvPr>
            <p:ph type="body" idx="14"/>
          </p:nvPr>
        </p:nvSpPr>
        <p:spPr>
          <a:xfrm>
            <a:off x="3014997" y="2613061"/>
            <a:ext cx="1623508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61" name="Google Shape;861;p70"/>
          <p:cNvSpPr txBox="1">
            <a:spLocks noGrp="1"/>
          </p:cNvSpPr>
          <p:nvPr>
            <p:ph type="body" idx="15"/>
          </p:nvPr>
        </p:nvSpPr>
        <p:spPr>
          <a:xfrm>
            <a:off x="5226580" y="3675269"/>
            <a:ext cx="1731310" cy="2106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62" name="Google Shape;862;p70"/>
          <p:cNvSpPr txBox="1">
            <a:spLocks noGrp="1"/>
          </p:cNvSpPr>
          <p:nvPr>
            <p:ph type="body" idx="16"/>
          </p:nvPr>
        </p:nvSpPr>
        <p:spPr>
          <a:xfrm rot="5400000">
            <a:off x="6074235" y="3158128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63" name="Google Shape;863;p70"/>
          <p:cNvSpPr txBox="1">
            <a:spLocks noGrp="1"/>
          </p:cNvSpPr>
          <p:nvPr>
            <p:ph type="body" idx="17"/>
          </p:nvPr>
        </p:nvSpPr>
        <p:spPr>
          <a:xfrm>
            <a:off x="5280481" y="2613061"/>
            <a:ext cx="1623508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64" name="Google Shape;864;p70"/>
          <p:cNvSpPr txBox="1">
            <a:spLocks noGrp="1"/>
          </p:cNvSpPr>
          <p:nvPr>
            <p:ph type="body" idx="18"/>
          </p:nvPr>
        </p:nvSpPr>
        <p:spPr>
          <a:xfrm>
            <a:off x="7507450" y="3675269"/>
            <a:ext cx="1731310" cy="2106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65" name="Google Shape;865;p70"/>
          <p:cNvSpPr txBox="1">
            <a:spLocks noGrp="1"/>
          </p:cNvSpPr>
          <p:nvPr>
            <p:ph type="body" idx="19"/>
          </p:nvPr>
        </p:nvSpPr>
        <p:spPr>
          <a:xfrm rot="5400000">
            <a:off x="8355105" y="3158128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66" name="Google Shape;866;p70"/>
          <p:cNvSpPr txBox="1">
            <a:spLocks noGrp="1"/>
          </p:cNvSpPr>
          <p:nvPr>
            <p:ph type="body" idx="20"/>
          </p:nvPr>
        </p:nvSpPr>
        <p:spPr>
          <a:xfrm>
            <a:off x="7561351" y="2613061"/>
            <a:ext cx="1623508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67" name="Google Shape;867;p70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8" name="Google Shape;868;p70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  <p:sp>
        <p:nvSpPr>
          <p:cNvPr id="869" name="Google Shape;869;p70"/>
          <p:cNvSpPr txBox="1">
            <a:spLocks noGrp="1"/>
          </p:cNvSpPr>
          <p:nvPr>
            <p:ph type="title"/>
          </p:nvPr>
        </p:nvSpPr>
        <p:spPr>
          <a:xfrm>
            <a:off x="571500" y="795743"/>
            <a:ext cx="11049000" cy="63325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0" name="Google Shape;870;p70"/>
          <p:cNvSpPr txBox="1">
            <a:spLocks noGrp="1"/>
          </p:cNvSpPr>
          <p:nvPr>
            <p:ph type="body" idx="21"/>
          </p:nvPr>
        </p:nvSpPr>
        <p:spPr>
          <a:xfrm>
            <a:off x="9706665" y="2249906"/>
            <a:ext cx="1911016" cy="379811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1" name="Google Shape;871;p70"/>
          <p:cNvSpPr txBox="1">
            <a:spLocks noGrp="1"/>
          </p:cNvSpPr>
          <p:nvPr>
            <p:ph type="body" idx="22"/>
          </p:nvPr>
        </p:nvSpPr>
        <p:spPr>
          <a:xfrm>
            <a:off x="9796518" y="3675269"/>
            <a:ext cx="1731310" cy="2106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2" name="Google Shape;872;p70"/>
          <p:cNvSpPr txBox="1">
            <a:spLocks noGrp="1"/>
          </p:cNvSpPr>
          <p:nvPr>
            <p:ph type="body" idx="23"/>
          </p:nvPr>
        </p:nvSpPr>
        <p:spPr>
          <a:xfrm rot="5400000">
            <a:off x="10644173" y="3158128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3" name="Google Shape;873;p70"/>
          <p:cNvSpPr txBox="1">
            <a:spLocks noGrp="1"/>
          </p:cNvSpPr>
          <p:nvPr>
            <p:ph type="body" idx="24"/>
          </p:nvPr>
        </p:nvSpPr>
        <p:spPr>
          <a:xfrm>
            <a:off x="9850419" y="2613061"/>
            <a:ext cx="1623508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8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8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8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8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8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8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8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8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8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8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8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8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8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8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8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500"/>
                            </p:stCondLst>
                            <p:childTnLst>
                              <p:par>
                                <p:cTn id="5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8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8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8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8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00"/>
                            </p:stCondLst>
                            <p:childTnLst>
                              <p:par>
                                <p:cTn id="7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8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8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8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8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500"/>
                            </p:stCondLst>
                            <p:childTnLst>
                              <p:par>
                                <p:cTn id="8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8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8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000"/>
                            </p:stCondLst>
                            <p:childTnLst>
                              <p:par>
                                <p:cTn id="9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8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8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500"/>
                            </p:stCondLst>
                            <p:childTnLst>
                              <p:par>
                                <p:cTn id="9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8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8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4000"/>
                            </p:stCondLst>
                            <p:childTnLst>
                              <p:par>
                                <p:cTn id="10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8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8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4500"/>
                            </p:stCondLst>
                            <p:childTnLst>
                              <p:par>
                                <p:cTn id="10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8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8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8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8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000"/>
                            </p:stCondLst>
                            <p:childTnLst>
                              <p:par>
                                <p:cTn id="12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/>
                                        <p:tgtEl>
                                          <p:spTgt spid="8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8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500"/>
                            </p:stCondLst>
                            <p:childTnLst>
                              <p:par>
                                <p:cTn id="13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/>
                                        <p:tgtEl>
                                          <p:spTgt spid="8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8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2000"/>
                            </p:stCondLst>
                            <p:childTnLst>
                              <p:par>
                                <p:cTn id="13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/>
                                        <p:tgtEl>
                                          <p:spTgt spid="8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/>
                                        <p:tgtEl>
                                          <p:spTgt spid="8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/>
                                        <p:tgtEl>
                                          <p:spTgt spid="8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/>
                                        <p:tgtEl>
                                          <p:spTgt spid="8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3000"/>
                            </p:stCondLst>
                            <p:childTnLst>
                              <p:par>
                                <p:cTn id="14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/>
                                        <p:tgtEl>
                                          <p:spTgt spid="8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/>
                                        <p:tgtEl>
                                          <p:spTgt spid="8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3500"/>
                            </p:stCondLst>
                            <p:childTnLst>
                              <p:par>
                                <p:cTn id="15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/>
                                        <p:tgtEl>
                                          <p:spTgt spid="8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/>
                                        <p:tgtEl>
                                          <p:spTgt spid="8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4000"/>
                            </p:stCondLst>
                            <p:childTnLst>
                              <p:par>
                                <p:cTn id="15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/>
                                        <p:tgtEl>
                                          <p:spTgt spid="8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/>
                                        <p:tgtEl>
                                          <p:spTgt spid="8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4500"/>
                            </p:stCondLst>
                            <p:childTnLst>
                              <p:par>
                                <p:cTn id="16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/>
                                        <p:tgtEl>
                                          <p:spTgt spid="8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/>
                                        <p:tgtEl>
                                          <p:spTgt spid="8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500"/>
                            </p:stCondLst>
                            <p:childTnLst>
                              <p:par>
                                <p:cTn id="18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/>
                                        <p:tgtEl>
                                          <p:spTgt spid="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/>
                                        <p:tgtEl>
                                          <p:spTgt spid="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1000"/>
                            </p:stCondLst>
                            <p:childTnLst>
                              <p:par>
                                <p:cTn id="18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/>
                                        <p:tgtEl>
                                          <p:spTgt spid="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/>
                                        <p:tgtEl>
                                          <p:spTgt spid="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1500"/>
                            </p:stCondLst>
                            <p:childTnLst>
                              <p:par>
                                <p:cTn id="19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500"/>
                                        <p:tgtEl>
                                          <p:spTgt spid="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/>
                                        <p:tgtEl>
                                          <p:spTgt spid="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2000"/>
                            </p:stCondLst>
                            <p:childTnLst>
                              <p:par>
                                <p:cTn id="19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/>
                                        <p:tgtEl>
                                          <p:spTgt spid="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/>
                                        <p:tgtEl>
                                          <p:spTgt spid="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2" dur="500"/>
                                        <p:tgtEl>
                                          <p:spTgt spid="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3" dur="500"/>
                                        <p:tgtEl>
                                          <p:spTgt spid="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3000"/>
                            </p:stCondLst>
                            <p:childTnLst>
                              <p:par>
                                <p:cTn id="20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/>
                                        <p:tgtEl>
                                          <p:spTgt spid="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/>
                                        <p:tgtEl>
                                          <p:spTgt spid="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3500"/>
                            </p:stCondLst>
                            <p:childTnLst>
                              <p:par>
                                <p:cTn id="2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2" dur="500"/>
                                        <p:tgtEl>
                                          <p:spTgt spid="8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3" dur="500"/>
                                        <p:tgtEl>
                                          <p:spTgt spid="8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4000"/>
                            </p:stCondLst>
                            <p:childTnLst>
                              <p:par>
                                <p:cTn id="2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/>
                                        <p:tgtEl>
                                          <p:spTgt spid="8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/>
                                        <p:tgtEl>
                                          <p:spTgt spid="8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2" dur="500"/>
                                        <p:tgtEl>
                                          <p:spTgt spid="8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3" dur="500"/>
                                        <p:tgtEl>
                                          <p:spTgt spid="8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4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500"/>
                                        <p:tgtEl>
                                          <p:spTgt spid="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500"/>
                            </p:stCondLst>
                            <p:childTnLst>
                              <p:par>
                                <p:cTn id="23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8" dur="500"/>
                                        <p:tgtEl>
                                          <p:spTgt spid="8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9" dur="500"/>
                                        <p:tgtEl>
                                          <p:spTgt spid="8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1000"/>
                            </p:stCondLst>
                            <p:childTnLst>
                              <p:par>
                                <p:cTn id="24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500"/>
                                        <p:tgtEl>
                                          <p:spTgt spid="8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/>
                                        <p:tgtEl>
                                          <p:spTgt spid="8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1500"/>
                            </p:stCondLst>
                            <p:childTnLst>
                              <p:par>
                                <p:cTn id="24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8" dur="500"/>
                                        <p:tgtEl>
                                          <p:spTgt spid="8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9" dur="500"/>
                                        <p:tgtEl>
                                          <p:spTgt spid="8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2000"/>
                            </p:stCondLst>
                            <p:childTnLst>
                              <p:par>
                                <p:cTn id="25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500"/>
                                        <p:tgtEl>
                                          <p:spTgt spid="8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500"/>
                                        <p:tgtEl>
                                          <p:spTgt spid="8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>
                            <p:stCondLst>
                              <p:cond delay="2500"/>
                            </p:stCondLst>
                            <p:childTnLst>
                              <p:par>
                                <p:cTn id="25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8" dur="500"/>
                                        <p:tgtEl>
                                          <p:spTgt spid="8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9" dur="500"/>
                                        <p:tgtEl>
                                          <p:spTgt spid="8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3000"/>
                            </p:stCondLst>
                            <p:childTnLst>
                              <p:par>
                                <p:cTn id="26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3" dur="500"/>
                                        <p:tgtEl>
                                          <p:spTgt spid="8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4" dur="500"/>
                                        <p:tgtEl>
                                          <p:spTgt spid="8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8" dur="500"/>
                                        <p:tgtEl>
                                          <p:spTgt spid="8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9" dur="500"/>
                                        <p:tgtEl>
                                          <p:spTgt spid="8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4000"/>
                            </p:stCondLst>
                            <p:childTnLst>
                              <p:par>
                                <p:cTn id="27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3" dur="500"/>
                                        <p:tgtEl>
                                          <p:spTgt spid="8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4" dur="500"/>
                                        <p:tgtEl>
                                          <p:spTgt spid="8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4500"/>
                            </p:stCondLst>
                            <p:childTnLst>
                              <p:par>
                                <p:cTn id="27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8" dur="500"/>
                                        <p:tgtEl>
                                          <p:spTgt spid="8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9" dur="500"/>
                                        <p:tgtEl>
                                          <p:spTgt spid="8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0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2" dur="500"/>
                                        <p:tgtEl>
                                          <p:spTgt spid="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5" dur="500"/>
                                        <p:tgtEl>
                                          <p:spTgt spid="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jdslijn uitbereiding met vijf stappen">
  <p:cSld name="Tijdslijn uitbereiding met vijf stappen">
    <p:spTree>
      <p:nvGrpSpPr>
        <p:cNvPr id="1" name="Shape 8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5" name="Google Shape;875;p71"/>
          <p:cNvSpPr txBox="1">
            <a:spLocks noGrp="1"/>
          </p:cNvSpPr>
          <p:nvPr>
            <p:ph type="body" idx="1"/>
          </p:nvPr>
        </p:nvSpPr>
        <p:spPr>
          <a:xfrm>
            <a:off x="0" y="6062257"/>
            <a:ext cx="11620500" cy="22424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6" name="Google Shape;876;p71"/>
          <p:cNvSpPr>
            <a:spLocks noGrp="1"/>
          </p:cNvSpPr>
          <p:nvPr>
            <p:ph type="body" idx="2"/>
          </p:nvPr>
        </p:nvSpPr>
        <p:spPr>
          <a:xfrm rot="5400000">
            <a:off x="11584501" y="5994378"/>
            <a:ext cx="431998" cy="360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7" name="Google Shape;877;p71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8" name="Google Shape;878;p71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  <p:sp>
        <p:nvSpPr>
          <p:cNvPr id="879" name="Google Shape;879;p71"/>
          <p:cNvSpPr txBox="1">
            <a:spLocks noGrp="1"/>
          </p:cNvSpPr>
          <p:nvPr>
            <p:ph type="title"/>
          </p:nvPr>
        </p:nvSpPr>
        <p:spPr>
          <a:xfrm>
            <a:off x="571500" y="795743"/>
            <a:ext cx="11049000" cy="63325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0" name="Google Shape;880;p71"/>
          <p:cNvSpPr txBox="1">
            <a:spLocks noGrp="1"/>
          </p:cNvSpPr>
          <p:nvPr>
            <p:ph type="body" idx="3"/>
          </p:nvPr>
        </p:nvSpPr>
        <p:spPr>
          <a:xfrm>
            <a:off x="574319" y="2249906"/>
            <a:ext cx="1911016" cy="379811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1" name="Google Shape;881;p71"/>
          <p:cNvSpPr txBox="1">
            <a:spLocks noGrp="1"/>
          </p:cNvSpPr>
          <p:nvPr>
            <p:ph type="body" idx="4"/>
          </p:nvPr>
        </p:nvSpPr>
        <p:spPr>
          <a:xfrm>
            <a:off x="2871243" y="2249906"/>
            <a:ext cx="1911016" cy="379811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2" name="Google Shape;882;p71"/>
          <p:cNvSpPr txBox="1">
            <a:spLocks noGrp="1"/>
          </p:cNvSpPr>
          <p:nvPr>
            <p:ph type="body" idx="5"/>
          </p:nvPr>
        </p:nvSpPr>
        <p:spPr>
          <a:xfrm>
            <a:off x="5136727" y="2249906"/>
            <a:ext cx="1911016" cy="379811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3" name="Google Shape;883;p71"/>
          <p:cNvSpPr txBox="1">
            <a:spLocks noGrp="1"/>
          </p:cNvSpPr>
          <p:nvPr>
            <p:ph type="body" idx="6"/>
          </p:nvPr>
        </p:nvSpPr>
        <p:spPr>
          <a:xfrm>
            <a:off x="7423105" y="2249906"/>
            <a:ext cx="1911016" cy="379811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4" name="Google Shape;884;p71"/>
          <p:cNvSpPr txBox="1">
            <a:spLocks noGrp="1"/>
          </p:cNvSpPr>
          <p:nvPr>
            <p:ph type="body" idx="7"/>
          </p:nvPr>
        </p:nvSpPr>
        <p:spPr>
          <a:xfrm>
            <a:off x="664172" y="3675269"/>
            <a:ext cx="1731310" cy="2106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5" name="Google Shape;885;p71"/>
          <p:cNvSpPr txBox="1">
            <a:spLocks noGrp="1"/>
          </p:cNvSpPr>
          <p:nvPr>
            <p:ph type="body" idx="8"/>
          </p:nvPr>
        </p:nvSpPr>
        <p:spPr>
          <a:xfrm rot="5400000">
            <a:off x="1511827" y="3158128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6" name="Google Shape;886;p71"/>
          <p:cNvSpPr txBox="1">
            <a:spLocks noGrp="1"/>
          </p:cNvSpPr>
          <p:nvPr>
            <p:ph type="body" idx="9"/>
          </p:nvPr>
        </p:nvSpPr>
        <p:spPr>
          <a:xfrm>
            <a:off x="718073" y="2613061"/>
            <a:ext cx="1623508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7" name="Google Shape;887;p71"/>
          <p:cNvSpPr txBox="1">
            <a:spLocks noGrp="1"/>
          </p:cNvSpPr>
          <p:nvPr>
            <p:ph type="body" idx="13"/>
          </p:nvPr>
        </p:nvSpPr>
        <p:spPr>
          <a:xfrm>
            <a:off x="2961096" y="3675269"/>
            <a:ext cx="1731310" cy="2106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8" name="Google Shape;888;p71"/>
          <p:cNvSpPr txBox="1">
            <a:spLocks noGrp="1"/>
          </p:cNvSpPr>
          <p:nvPr>
            <p:ph type="body" idx="14"/>
          </p:nvPr>
        </p:nvSpPr>
        <p:spPr>
          <a:xfrm rot="5400000">
            <a:off x="3808751" y="3158128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9" name="Google Shape;889;p71"/>
          <p:cNvSpPr txBox="1">
            <a:spLocks noGrp="1"/>
          </p:cNvSpPr>
          <p:nvPr>
            <p:ph type="body" idx="15"/>
          </p:nvPr>
        </p:nvSpPr>
        <p:spPr>
          <a:xfrm>
            <a:off x="3014997" y="2613061"/>
            <a:ext cx="1623508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90" name="Google Shape;890;p71"/>
          <p:cNvSpPr txBox="1">
            <a:spLocks noGrp="1"/>
          </p:cNvSpPr>
          <p:nvPr>
            <p:ph type="body" idx="16"/>
          </p:nvPr>
        </p:nvSpPr>
        <p:spPr>
          <a:xfrm>
            <a:off x="5226580" y="3675269"/>
            <a:ext cx="1731310" cy="2106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91" name="Google Shape;891;p71"/>
          <p:cNvSpPr txBox="1">
            <a:spLocks noGrp="1"/>
          </p:cNvSpPr>
          <p:nvPr>
            <p:ph type="body" idx="17"/>
          </p:nvPr>
        </p:nvSpPr>
        <p:spPr>
          <a:xfrm rot="5400000">
            <a:off x="6074235" y="3158128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92" name="Google Shape;892;p71"/>
          <p:cNvSpPr txBox="1">
            <a:spLocks noGrp="1"/>
          </p:cNvSpPr>
          <p:nvPr>
            <p:ph type="body" idx="18"/>
          </p:nvPr>
        </p:nvSpPr>
        <p:spPr>
          <a:xfrm>
            <a:off x="5280481" y="2613061"/>
            <a:ext cx="1623508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93" name="Google Shape;893;p71"/>
          <p:cNvSpPr txBox="1">
            <a:spLocks noGrp="1"/>
          </p:cNvSpPr>
          <p:nvPr>
            <p:ph type="body" idx="19"/>
          </p:nvPr>
        </p:nvSpPr>
        <p:spPr>
          <a:xfrm>
            <a:off x="7512958" y="3675269"/>
            <a:ext cx="1731310" cy="2106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94" name="Google Shape;894;p71"/>
          <p:cNvSpPr txBox="1">
            <a:spLocks noGrp="1"/>
          </p:cNvSpPr>
          <p:nvPr>
            <p:ph type="body" idx="20"/>
          </p:nvPr>
        </p:nvSpPr>
        <p:spPr>
          <a:xfrm rot="5400000">
            <a:off x="8360613" y="3158128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95" name="Google Shape;895;p71"/>
          <p:cNvSpPr txBox="1">
            <a:spLocks noGrp="1"/>
          </p:cNvSpPr>
          <p:nvPr>
            <p:ph type="body" idx="21"/>
          </p:nvPr>
        </p:nvSpPr>
        <p:spPr>
          <a:xfrm>
            <a:off x="7566859" y="2613061"/>
            <a:ext cx="1623508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96" name="Google Shape;896;p71"/>
          <p:cNvSpPr txBox="1">
            <a:spLocks noGrp="1"/>
          </p:cNvSpPr>
          <p:nvPr>
            <p:ph type="body" idx="22"/>
          </p:nvPr>
        </p:nvSpPr>
        <p:spPr>
          <a:xfrm>
            <a:off x="9706665" y="2249906"/>
            <a:ext cx="1911016" cy="379811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97" name="Google Shape;897;p71"/>
          <p:cNvSpPr txBox="1">
            <a:spLocks noGrp="1"/>
          </p:cNvSpPr>
          <p:nvPr>
            <p:ph type="body" idx="23"/>
          </p:nvPr>
        </p:nvSpPr>
        <p:spPr>
          <a:xfrm>
            <a:off x="9796518" y="3675269"/>
            <a:ext cx="1731310" cy="2106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98" name="Google Shape;898;p71"/>
          <p:cNvSpPr txBox="1">
            <a:spLocks noGrp="1"/>
          </p:cNvSpPr>
          <p:nvPr>
            <p:ph type="body" idx="24"/>
          </p:nvPr>
        </p:nvSpPr>
        <p:spPr>
          <a:xfrm rot="5400000">
            <a:off x="10644173" y="3158128"/>
            <a:ext cx="36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99" name="Google Shape;899;p71"/>
          <p:cNvSpPr txBox="1">
            <a:spLocks noGrp="1"/>
          </p:cNvSpPr>
          <p:nvPr>
            <p:ph type="body" idx="25"/>
          </p:nvPr>
        </p:nvSpPr>
        <p:spPr>
          <a:xfrm>
            <a:off x="9850419" y="2613061"/>
            <a:ext cx="1623508" cy="6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8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8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8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8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8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8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8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8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8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8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8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8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8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8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8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8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500"/>
                            </p:stCondLst>
                            <p:childTnLst>
                              <p:par>
                                <p:cTn id="5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8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8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8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8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8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8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"/>
                            </p:stCondLst>
                            <p:childTnLst>
                              <p:par>
                                <p:cTn id="8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8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8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8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8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500"/>
                            </p:stCondLst>
                            <p:childTnLst>
                              <p:par>
                                <p:cTn id="9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8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8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000"/>
                            </p:stCondLst>
                            <p:childTnLst>
                              <p:par>
                                <p:cTn id="9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8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8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500"/>
                            </p:stCondLst>
                            <p:childTnLst>
                              <p:par>
                                <p:cTn id="10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8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8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4000"/>
                            </p:stCondLst>
                            <p:childTnLst>
                              <p:par>
                                <p:cTn id="10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8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8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4500"/>
                            </p:stCondLst>
                            <p:childTnLst>
                              <p:par>
                                <p:cTn id="11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88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88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500"/>
                            </p:stCondLst>
                            <p:childTnLst>
                              <p:par>
                                <p:cTn id="12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/>
                                        <p:tgtEl>
                                          <p:spTgt spid="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/>
                                        <p:tgtEl>
                                          <p:spTgt spid="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000"/>
                            </p:stCondLst>
                            <p:childTnLst>
                              <p:par>
                                <p:cTn id="13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/>
                                        <p:tgtEl>
                                          <p:spTgt spid="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/>
                                        <p:tgtEl>
                                          <p:spTgt spid="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500"/>
                            </p:stCondLst>
                            <p:childTnLst>
                              <p:par>
                                <p:cTn id="13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/>
                                        <p:tgtEl>
                                          <p:spTgt spid="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/>
                                        <p:tgtEl>
                                          <p:spTgt spid="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000"/>
                            </p:stCondLst>
                            <p:childTnLst>
                              <p:par>
                                <p:cTn id="14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/>
                                        <p:tgtEl>
                                          <p:spTgt spid="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/>
                                        <p:tgtEl>
                                          <p:spTgt spid="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2500"/>
                            </p:stCondLst>
                            <p:childTnLst>
                              <p:par>
                                <p:cTn id="14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/>
                                        <p:tgtEl>
                                          <p:spTgt spid="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/>
                                        <p:tgtEl>
                                          <p:spTgt spid="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3000"/>
                            </p:stCondLst>
                            <p:childTnLst>
                              <p:par>
                                <p:cTn id="15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/>
                                        <p:tgtEl>
                                          <p:spTgt spid="8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/>
                                        <p:tgtEl>
                                          <p:spTgt spid="8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3500"/>
                            </p:stCondLst>
                            <p:childTnLst>
                              <p:par>
                                <p:cTn id="15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/>
                                        <p:tgtEl>
                                          <p:spTgt spid="8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/>
                                        <p:tgtEl>
                                          <p:spTgt spid="8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4000"/>
                            </p:stCondLst>
                            <p:childTnLst>
                              <p:par>
                                <p:cTn id="16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/>
                                        <p:tgtEl>
                                          <p:spTgt spid="8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/>
                                        <p:tgtEl>
                                          <p:spTgt spid="8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4500"/>
                            </p:stCondLst>
                            <p:childTnLst>
                              <p:par>
                                <p:cTn id="16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/>
                                        <p:tgtEl>
                                          <p:spTgt spid="8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/>
                                        <p:tgtEl>
                                          <p:spTgt spid="8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500"/>
                            </p:stCondLst>
                            <p:childTnLst>
                              <p:par>
                                <p:cTn id="18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/>
                                        <p:tgtEl>
                                          <p:spTgt spid="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/>
                                        <p:tgtEl>
                                          <p:spTgt spid="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0" dur="500"/>
                                        <p:tgtEl>
                                          <p:spTgt spid="8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500"/>
                                        <p:tgtEl>
                                          <p:spTgt spid="8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1500"/>
                            </p:stCondLst>
                            <p:childTnLst>
                              <p:par>
                                <p:cTn id="19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/>
                                        <p:tgtEl>
                                          <p:spTgt spid="8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/>
                                        <p:tgtEl>
                                          <p:spTgt spid="8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2000"/>
                            </p:stCondLst>
                            <p:childTnLst>
                              <p:par>
                                <p:cTn id="19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500"/>
                                        <p:tgtEl>
                                          <p:spTgt spid="8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/>
                                        <p:tgtEl>
                                          <p:spTgt spid="8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2500"/>
                            </p:stCondLst>
                            <p:childTnLst>
                              <p:par>
                                <p:cTn id="20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/>
                                        <p:tgtEl>
                                          <p:spTgt spid="8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/>
                                        <p:tgtEl>
                                          <p:spTgt spid="8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3000"/>
                            </p:stCondLst>
                            <p:childTnLst>
                              <p:par>
                                <p:cTn id="20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0" dur="500"/>
                                        <p:tgtEl>
                                          <p:spTgt spid="8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1" dur="500"/>
                                        <p:tgtEl>
                                          <p:spTgt spid="8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3500"/>
                            </p:stCondLst>
                            <p:childTnLst>
                              <p:par>
                                <p:cTn id="21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/>
                                        <p:tgtEl>
                                          <p:spTgt spid="8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/>
                                        <p:tgtEl>
                                          <p:spTgt spid="8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4000"/>
                            </p:stCondLst>
                            <p:childTnLst>
                              <p:par>
                                <p:cTn id="21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0" dur="500"/>
                                        <p:tgtEl>
                                          <p:spTgt spid="8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1" dur="500"/>
                                        <p:tgtEl>
                                          <p:spTgt spid="8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2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500"/>
                                        <p:tgtEl>
                                          <p:spTgt spid="8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/>
                                        <p:tgtEl>
                                          <p:spTgt spid="8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7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500"/>
                                        <p:tgtEl>
                                          <p:spTgt spid="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500"/>
                                        <p:tgtEl>
                                          <p:spTgt spid="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500"/>
                            </p:stCondLst>
                            <p:childTnLst>
                              <p:par>
                                <p:cTn id="23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500"/>
                                        <p:tgtEl>
                                          <p:spTgt spid="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/>
                                        <p:tgtEl>
                                          <p:spTgt spid="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6" dur="500"/>
                                        <p:tgtEl>
                                          <p:spTgt spid="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7" dur="500"/>
                                        <p:tgtEl>
                                          <p:spTgt spid="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1500"/>
                            </p:stCondLst>
                            <p:childTnLst>
                              <p:par>
                                <p:cTn id="24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1" dur="500"/>
                                        <p:tgtEl>
                                          <p:spTgt spid="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2" dur="500"/>
                                        <p:tgtEl>
                                          <p:spTgt spid="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>
                            <p:stCondLst>
                              <p:cond delay="2000"/>
                            </p:stCondLst>
                            <p:childTnLst>
                              <p:par>
                                <p:cTn id="25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6" dur="500"/>
                                        <p:tgtEl>
                                          <p:spTgt spid="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7" dur="500"/>
                                        <p:tgtEl>
                                          <p:spTgt spid="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2500"/>
                            </p:stCondLst>
                            <p:childTnLst>
                              <p:par>
                                <p:cTn id="25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1" dur="500"/>
                                        <p:tgtEl>
                                          <p:spTgt spid="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2" dur="500"/>
                                        <p:tgtEl>
                                          <p:spTgt spid="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>
                            <p:stCondLst>
                              <p:cond delay="3000"/>
                            </p:stCondLst>
                            <p:childTnLst>
                              <p:par>
                                <p:cTn id="26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6" dur="500"/>
                                        <p:tgtEl>
                                          <p:spTgt spid="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7" dur="500"/>
                                        <p:tgtEl>
                                          <p:spTgt spid="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3500"/>
                            </p:stCondLst>
                            <p:childTnLst>
                              <p:par>
                                <p:cTn id="26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1" dur="500"/>
                                        <p:tgtEl>
                                          <p:spTgt spid="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500"/>
                                        <p:tgtEl>
                                          <p:spTgt spid="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4000"/>
                            </p:stCondLst>
                            <p:childTnLst>
                              <p:par>
                                <p:cTn id="27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6" dur="500"/>
                                        <p:tgtEl>
                                          <p:spTgt spid="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7" dur="500"/>
                                        <p:tgtEl>
                                          <p:spTgt spid="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4500"/>
                            </p:stCondLst>
                            <p:childTnLst>
                              <p:par>
                                <p:cTn id="27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1" dur="500"/>
                                        <p:tgtEl>
                                          <p:spTgt spid="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2" dur="500"/>
                                        <p:tgtEl>
                                          <p:spTgt spid="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3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5" dur="500"/>
                                        <p:tgtEl>
                                          <p:spTgt spid="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8" dur="500"/>
                                        <p:tgtEl>
                                          <p:spTgt spid="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eelden">
  <p:cSld name="Beelden">
    <p:bg>
      <p:bgPr>
        <a:solidFill>
          <a:schemeClr val="dk1"/>
        </a:solidFill>
        <a:effectLst/>
      </p:bgPr>
    </p:bg>
    <p:spTree>
      <p:nvGrpSpPr>
        <p:cNvPr id="1" name="Shape 9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" name="Google Shape;901;p72"/>
          <p:cNvSpPr txBox="1"/>
          <p:nvPr/>
        </p:nvSpPr>
        <p:spPr>
          <a:xfrm>
            <a:off x="1220299" y="2705726"/>
            <a:ext cx="9751402" cy="1446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8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Beelden</a:t>
            </a:r>
            <a:endParaRPr sz="88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eeld + bijschrift/quote - versie 1">
  <p:cSld name="Beeld + bijschrift/quote - versie 1">
    <p:spTree>
      <p:nvGrpSpPr>
        <p:cNvPr id="1" name="Shape 9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3" name="Google Shape;903;p73"/>
          <p:cNvSpPr>
            <a:spLocks noGrp="1"/>
          </p:cNvSpPr>
          <p:nvPr>
            <p:ph type="pic" idx="2"/>
          </p:nvPr>
        </p:nvSpPr>
        <p:spPr>
          <a:xfrm>
            <a:off x="571500" y="571500"/>
            <a:ext cx="9407387" cy="5714998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904" name="Google Shape;904;p73"/>
          <p:cNvSpPr txBox="1">
            <a:spLocks noGrp="1"/>
          </p:cNvSpPr>
          <p:nvPr>
            <p:ph type="body" idx="1"/>
          </p:nvPr>
        </p:nvSpPr>
        <p:spPr>
          <a:xfrm>
            <a:off x="6640996" y="3453846"/>
            <a:ext cx="4979504" cy="22856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05" name="Google Shape;905;p73"/>
          <p:cNvSpPr txBox="1">
            <a:spLocks noGrp="1"/>
          </p:cNvSpPr>
          <p:nvPr>
            <p:ph type="title"/>
          </p:nvPr>
        </p:nvSpPr>
        <p:spPr>
          <a:xfrm>
            <a:off x="7114608" y="3811656"/>
            <a:ext cx="4018875" cy="1509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6" name="Google Shape;906;p73"/>
          <p:cNvSpPr txBox="1">
            <a:spLocks noGrp="1"/>
          </p:cNvSpPr>
          <p:nvPr>
            <p:ph type="body" idx="3"/>
          </p:nvPr>
        </p:nvSpPr>
        <p:spPr>
          <a:xfrm>
            <a:off x="571500" y="6295690"/>
            <a:ext cx="9407386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50"/>
              <a:buNone/>
              <a:defRPr sz="105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2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" presetClass="entr" presetSubtype="2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eeld + bijschrift/quote - versie 2">
  <p:cSld name="Beeld + bijschrift/quote - versie 2">
    <p:spTree>
      <p:nvGrpSpPr>
        <p:cNvPr id="1" name="Shape 9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" name="Google Shape;908;p74"/>
          <p:cNvSpPr txBox="1">
            <a:spLocks noGrp="1"/>
          </p:cNvSpPr>
          <p:nvPr>
            <p:ph type="body" idx="1"/>
          </p:nvPr>
        </p:nvSpPr>
        <p:spPr>
          <a:xfrm>
            <a:off x="6858000" y="0"/>
            <a:ext cx="5334000" cy="51698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09" name="Google Shape;909;p74"/>
          <p:cNvSpPr>
            <a:spLocks noGrp="1"/>
          </p:cNvSpPr>
          <p:nvPr>
            <p:ph type="pic" idx="2"/>
          </p:nvPr>
        </p:nvSpPr>
        <p:spPr>
          <a:xfrm>
            <a:off x="0" y="571500"/>
            <a:ext cx="10515600" cy="4000119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910" name="Google Shape;910;p74"/>
          <p:cNvSpPr txBox="1">
            <a:spLocks noGrp="1"/>
          </p:cNvSpPr>
          <p:nvPr>
            <p:ph type="title"/>
          </p:nvPr>
        </p:nvSpPr>
        <p:spPr>
          <a:xfrm>
            <a:off x="571499" y="4843447"/>
            <a:ext cx="11283803" cy="11565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1" name="Google Shape;911;p74"/>
          <p:cNvSpPr txBox="1">
            <a:spLocks noGrp="1"/>
          </p:cNvSpPr>
          <p:nvPr>
            <p:ph type="body" idx="3"/>
          </p:nvPr>
        </p:nvSpPr>
        <p:spPr>
          <a:xfrm>
            <a:off x="571499" y="6017627"/>
            <a:ext cx="11283803" cy="448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12" name="Google Shape;912;p74"/>
          <p:cNvSpPr txBox="1">
            <a:spLocks noGrp="1"/>
          </p:cNvSpPr>
          <p:nvPr>
            <p:ph type="body" idx="4"/>
          </p:nvPr>
        </p:nvSpPr>
        <p:spPr>
          <a:xfrm>
            <a:off x="571500" y="4582379"/>
            <a:ext cx="9407386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50"/>
              <a:buNone/>
              <a:defRPr sz="105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8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9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9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9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9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9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9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9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9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9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+ beeld">
  <p:cSld name="Titel + beeld">
    <p:spTree>
      <p:nvGrpSpPr>
        <p:cNvPr id="1" name="Shape 9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4" name="Google Shape;914;p75"/>
          <p:cNvSpPr>
            <a:spLocks noGrp="1"/>
          </p:cNvSpPr>
          <p:nvPr>
            <p:ph type="pic" idx="2"/>
          </p:nvPr>
        </p:nvSpPr>
        <p:spPr>
          <a:xfrm>
            <a:off x="293269" y="291765"/>
            <a:ext cx="11605461" cy="6274470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915" name="Google Shape;915;p75"/>
          <p:cNvSpPr txBox="1">
            <a:spLocks noGrp="1"/>
          </p:cNvSpPr>
          <p:nvPr>
            <p:ph type="title"/>
          </p:nvPr>
        </p:nvSpPr>
        <p:spPr>
          <a:xfrm>
            <a:off x="571500" y="3112374"/>
            <a:ext cx="11049000" cy="63325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6" name="Google Shape;916;p75"/>
          <p:cNvSpPr txBox="1">
            <a:spLocks noGrp="1"/>
          </p:cNvSpPr>
          <p:nvPr>
            <p:ph type="body" idx="1"/>
          </p:nvPr>
        </p:nvSpPr>
        <p:spPr>
          <a:xfrm>
            <a:off x="293269" y="6572393"/>
            <a:ext cx="11605461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ussentitelslides">
  <p:cSld name="Tussentitelslides">
    <p:bg>
      <p:bgPr>
        <a:solidFill>
          <a:schemeClr val="dk1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/>
          <p:nvPr/>
        </p:nvSpPr>
        <p:spPr>
          <a:xfrm>
            <a:off x="1220299" y="2705726"/>
            <a:ext cx="9751402" cy="1446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8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Tussentitelslides</a:t>
            </a:r>
            <a:endParaRPr sz="88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el + twee beelden">
  <p:cSld name="Titel + twee beelden">
    <p:spTree>
      <p:nvGrpSpPr>
        <p:cNvPr id="1" name="Shape 9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8" name="Google Shape;918;p76"/>
          <p:cNvSpPr txBox="1">
            <a:spLocks noGrp="1"/>
          </p:cNvSpPr>
          <p:nvPr>
            <p:ph type="body" idx="1"/>
          </p:nvPr>
        </p:nvSpPr>
        <p:spPr>
          <a:xfrm>
            <a:off x="0" y="2857500"/>
            <a:ext cx="3886200" cy="4000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19" name="Google Shape;919;p76"/>
          <p:cNvSpPr txBox="1">
            <a:spLocks noGrp="1"/>
          </p:cNvSpPr>
          <p:nvPr>
            <p:ph type="title"/>
          </p:nvPr>
        </p:nvSpPr>
        <p:spPr>
          <a:xfrm>
            <a:off x="571500" y="795743"/>
            <a:ext cx="11049000" cy="633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0" name="Google Shape;920;p76"/>
          <p:cNvSpPr>
            <a:spLocks noGrp="1"/>
          </p:cNvSpPr>
          <p:nvPr>
            <p:ph type="pic" idx="2"/>
          </p:nvPr>
        </p:nvSpPr>
        <p:spPr>
          <a:xfrm>
            <a:off x="5229726" y="1728286"/>
            <a:ext cx="6390774" cy="4572000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921" name="Google Shape;921;p76"/>
          <p:cNvSpPr>
            <a:spLocks noGrp="1"/>
          </p:cNvSpPr>
          <p:nvPr>
            <p:ph type="pic" idx="3"/>
          </p:nvPr>
        </p:nvSpPr>
        <p:spPr>
          <a:xfrm>
            <a:off x="571500" y="1728285"/>
            <a:ext cx="4395538" cy="4571999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922" name="Google Shape;922;p76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3" name="Google Shape;923;p76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  <p:sp>
        <p:nvSpPr>
          <p:cNvPr id="924" name="Google Shape;924;p76"/>
          <p:cNvSpPr txBox="1">
            <a:spLocks noGrp="1"/>
          </p:cNvSpPr>
          <p:nvPr>
            <p:ph type="body" idx="4"/>
          </p:nvPr>
        </p:nvSpPr>
        <p:spPr>
          <a:xfrm>
            <a:off x="571500" y="6295690"/>
            <a:ext cx="4395538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25" name="Google Shape;925;p76"/>
          <p:cNvSpPr txBox="1">
            <a:spLocks noGrp="1"/>
          </p:cNvSpPr>
          <p:nvPr>
            <p:ph type="body" idx="5"/>
          </p:nvPr>
        </p:nvSpPr>
        <p:spPr>
          <a:xfrm>
            <a:off x="5229726" y="6295690"/>
            <a:ext cx="6390773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50"/>
              <a:buNone/>
              <a:defRPr sz="105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9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9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9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el + drie beelden">
  <p:cSld name="Titel + drie beelden">
    <p:spTree>
      <p:nvGrpSpPr>
        <p:cNvPr id="1" name="Shape 9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7" name="Google Shape;927;p77"/>
          <p:cNvSpPr txBox="1">
            <a:spLocks noGrp="1"/>
          </p:cNvSpPr>
          <p:nvPr>
            <p:ph type="body" idx="1"/>
          </p:nvPr>
        </p:nvSpPr>
        <p:spPr>
          <a:xfrm>
            <a:off x="0" y="2857500"/>
            <a:ext cx="3886200" cy="4000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28" name="Google Shape;928;p77"/>
          <p:cNvSpPr txBox="1">
            <a:spLocks noGrp="1"/>
          </p:cNvSpPr>
          <p:nvPr>
            <p:ph type="title"/>
          </p:nvPr>
        </p:nvSpPr>
        <p:spPr>
          <a:xfrm>
            <a:off x="571500" y="795743"/>
            <a:ext cx="11049000" cy="633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9" name="Google Shape;929;p77"/>
          <p:cNvSpPr>
            <a:spLocks noGrp="1"/>
          </p:cNvSpPr>
          <p:nvPr>
            <p:ph type="pic" idx="2"/>
          </p:nvPr>
        </p:nvSpPr>
        <p:spPr>
          <a:xfrm>
            <a:off x="571500" y="1714501"/>
            <a:ext cx="6390774" cy="4572000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930" name="Google Shape;930;p77"/>
          <p:cNvSpPr>
            <a:spLocks noGrp="1"/>
          </p:cNvSpPr>
          <p:nvPr>
            <p:ph type="pic" idx="3"/>
          </p:nvPr>
        </p:nvSpPr>
        <p:spPr>
          <a:xfrm>
            <a:off x="7224963" y="1714501"/>
            <a:ext cx="4395538" cy="2160000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931" name="Google Shape;931;p77"/>
          <p:cNvSpPr>
            <a:spLocks noGrp="1"/>
          </p:cNvSpPr>
          <p:nvPr>
            <p:ph type="pic" idx="4"/>
          </p:nvPr>
        </p:nvSpPr>
        <p:spPr>
          <a:xfrm>
            <a:off x="7224963" y="4126501"/>
            <a:ext cx="4395538" cy="2160000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932" name="Google Shape;932;p77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3" name="Google Shape;933;p77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  <p:sp>
        <p:nvSpPr>
          <p:cNvPr id="934" name="Google Shape;934;p77"/>
          <p:cNvSpPr txBox="1">
            <a:spLocks noGrp="1"/>
          </p:cNvSpPr>
          <p:nvPr>
            <p:ph type="body" idx="5"/>
          </p:nvPr>
        </p:nvSpPr>
        <p:spPr>
          <a:xfrm>
            <a:off x="571500" y="6295690"/>
            <a:ext cx="6390774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35" name="Google Shape;935;p77"/>
          <p:cNvSpPr txBox="1">
            <a:spLocks noGrp="1"/>
          </p:cNvSpPr>
          <p:nvPr>
            <p:ph type="body" idx="6"/>
          </p:nvPr>
        </p:nvSpPr>
        <p:spPr>
          <a:xfrm>
            <a:off x="7212286" y="3879731"/>
            <a:ext cx="4408213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50"/>
              <a:buNone/>
              <a:defRPr sz="105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36" name="Google Shape;936;p77"/>
          <p:cNvSpPr txBox="1">
            <a:spLocks noGrp="1"/>
          </p:cNvSpPr>
          <p:nvPr>
            <p:ph type="body" idx="7"/>
          </p:nvPr>
        </p:nvSpPr>
        <p:spPr>
          <a:xfrm>
            <a:off x="7212286" y="6295690"/>
            <a:ext cx="4408213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50"/>
              <a:buNone/>
              <a:defRPr sz="105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9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9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9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" presetClass="entr" presetSubtype="4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9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9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9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9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9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9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9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9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9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el + vier beelden">
  <p:cSld name="Titel + vier beelden">
    <p:spTree>
      <p:nvGrpSpPr>
        <p:cNvPr id="1" name="Shape 9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8" name="Google Shape;938;p78"/>
          <p:cNvSpPr txBox="1">
            <a:spLocks noGrp="1"/>
          </p:cNvSpPr>
          <p:nvPr>
            <p:ph type="body" idx="1"/>
          </p:nvPr>
        </p:nvSpPr>
        <p:spPr>
          <a:xfrm>
            <a:off x="0" y="2857500"/>
            <a:ext cx="3886200" cy="4000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39" name="Google Shape;939;p78"/>
          <p:cNvSpPr txBox="1">
            <a:spLocks noGrp="1"/>
          </p:cNvSpPr>
          <p:nvPr>
            <p:ph type="title"/>
          </p:nvPr>
        </p:nvSpPr>
        <p:spPr>
          <a:xfrm>
            <a:off x="571500" y="795743"/>
            <a:ext cx="11049000" cy="633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0" name="Google Shape;940;p78"/>
          <p:cNvSpPr>
            <a:spLocks noGrp="1"/>
          </p:cNvSpPr>
          <p:nvPr>
            <p:ph type="pic" idx="2"/>
          </p:nvPr>
        </p:nvSpPr>
        <p:spPr>
          <a:xfrm>
            <a:off x="571500" y="1714501"/>
            <a:ext cx="6390774" cy="4572000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941" name="Google Shape;941;p78"/>
          <p:cNvSpPr>
            <a:spLocks noGrp="1"/>
          </p:cNvSpPr>
          <p:nvPr>
            <p:ph type="pic" idx="3"/>
          </p:nvPr>
        </p:nvSpPr>
        <p:spPr>
          <a:xfrm>
            <a:off x="7224963" y="1714501"/>
            <a:ext cx="4395538" cy="2160000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942" name="Google Shape;942;p78"/>
          <p:cNvSpPr>
            <a:spLocks noGrp="1"/>
          </p:cNvSpPr>
          <p:nvPr>
            <p:ph type="pic" idx="4"/>
          </p:nvPr>
        </p:nvSpPr>
        <p:spPr>
          <a:xfrm>
            <a:off x="7224963" y="4126501"/>
            <a:ext cx="2067893" cy="2160000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943" name="Google Shape;943;p78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4" name="Google Shape;944;p78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  <p:sp>
        <p:nvSpPr>
          <p:cNvPr id="945" name="Google Shape;945;p78"/>
          <p:cNvSpPr>
            <a:spLocks noGrp="1"/>
          </p:cNvSpPr>
          <p:nvPr>
            <p:ph type="pic" idx="5"/>
          </p:nvPr>
        </p:nvSpPr>
        <p:spPr>
          <a:xfrm>
            <a:off x="9552607" y="4126501"/>
            <a:ext cx="2067893" cy="2160000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946" name="Google Shape;946;p78"/>
          <p:cNvSpPr txBox="1">
            <a:spLocks noGrp="1"/>
          </p:cNvSpPr>
          <p:nvPr>
            <p:ph type="body" idx="6"/>
          </p:nvPr>
        </p:nvSpPr>
        <p:spPr>
          <a:xfrm>
            <a:off x="571500" y="6295690"/>
            <a:ext cx="6390774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47" name="Google Shape;947;p78"/>
          <p:cNvSpPr txBox="1">
            <a:spLocks noGrp="1"/>
          </p:cNvSpPr>
          <p:nvPr>
            <p:ph type="body" idx="7"/>
          </p:nvPr>
        </p:nvSpPr>
        <p:spPr>
          <a:xfrm>
            <a:off x="7212286" y="3879731"/>
            <a:ext cx="4408213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50"/>
              <a:buNone/>
              <a:defRPr sz="105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48" name="Google Shape;948;p78"/>
          <p:cNvSpPr txBox="1">
            <a:spLocks noGrp="1"/>
          </p:cNvSpPr>
          <p:nvPr>
            <p:ph type="body" idx="8"/>
          </p:nvPr>
        </p:nvSpPr>
        <p:spPr>
          <a:xfrm>
            <a:off x="7212287" y="6295690"/>
            <a:ext cx="2080570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50"/>
              <a:buNone/>
              <a:defRPr sz="105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49" name="Google Shape;949;p78"/>
          <p:cNvSpPr txBox="1">
            <a:spLocks noGrp="1"/>
          </p:cNvSpPr>
          <p:nvPr>
            <p:ph type="body" idx="9"/>
          </p:nvPr>
        </p:nvSpPr>
        <p:spPr>
          <a:xfrm>
            <a:off x="9552607" y="6295690"/>
            <a:ext cx="2080570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50"/>
              <a:buNone/>
              <a:defRPr sz="105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" presetClass="entr" presetSubtype="4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9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9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9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9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9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9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9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" presetClass="entr" presetSubtype="4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9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9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9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9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9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9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9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9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Groot beeld - versie 1">
  <p:cSld name="Groot beeld - versie 1">
    <p:spTree>
      <p:nvGrpSpPr>
        <p:cNvPr id="1" name="Shape 9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1" name="Google Shape;951;p79"/>
          <p:cNvSpPr txBox="1">
            <a:spLocks noGrp="1"/>
          </p:cNvSpPr>
          <p:nvPr>
            <p:ph type="body" idx="1"/>
          </p:nvPr>
        </p:nvSpPr>
        <p:spPr>
          <a:xfrm>
            <a:off x="6858000" y="0"/>
            <a:ext cx="5334000" cy="51698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52" name="Google Shape;952;p79"/>
          <p:cNvSpPr>
            <a:spLocks noGrp="1"/>
          </p:cNvSpPr>
          <p:nvPr>
            <p:ph type="pic" idx="2"/>
          </p:nvPr>
        </p:nvSpPr>
        <p:spPr>
          <a:xfrm>
            <a:off x="-1" y="583531"/>
            <a:ext cx="11605461" cy="6274470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953" name="Google Shape;953;p79"/>
          <p:cNvSpPr txBox="1">
            <a:spLocks noGrp="1"/>
          </p:cNvSpPr>
          <p:nvPr>
            <p:ph type="body" idx="3"/>
          </p:nvPr>
        </p:nvSpPr>
        <p:spPr>
          <a:xfrm>
            <a:off x="571500" y="403531"/>
            <a:ext cx="6177110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1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9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Groot beeld - versie 2">
  <p:cSld name="Groot beeld - versie 2">
    <p:spTree>
      <p:nvGrpSpPr>
        <p:cNvPr id="1" name="Shape 9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" name="Google Shape;955;p80"/>
          <p:cNvSpPr>
            <a:spLocks noGrp="1"/>
          </p:cNvSpPr>
          <p:nvPr>
            <p:ph type="pic" idx="2"/>
          </p:nvPr>
        </p:nvSpPr>
        <p:spPr>
          <a:xfrm>
            <a:off x="293269" y="291765"/>
            <a:ext cx="11605461" cy="6274470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956" name="Google Shape;956;p80"/>
          <p:cNvSpPr txBox="1">
            <a:spLocks noGrp="1"/>
          </p:cNvSpPr>
          <p:nvPr>
            <p:ph type="body" idx="1"/>
          </p:nvPr>
        </p:nvSpPr>
        <p:spPr>
          <a:xfrm>
            <a:off x="571499" y="6572393"/>
            <a:ext cx="11327231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ideo">
  <p:cSld name="Video">
    <p:spTree>
      <p:nvGrpSpPr>
        <p:cNvPr id="1" name="Shape 9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8" name="Google Shape;958;p81"/>
          <p:cNvSpPr>
            <a:spLocks noGrp="1"/>
          </p:cNvSpPr>
          <p:nvPr>
            <p:ph type="media" idx="2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59" name="Google Shape;959;p81"/>
          <p:cNvSpPr txBox="1">
            <a:spLocks noGrp="1"/>
          </p:cNvSpPr>
          <p:nvPr>
            <p:ph type="body" idx="1"/>
          </p:nvPr>
        </p:nvSpPr>
        <p:spPr>
          <a:xfrm>
            <a:off x="5556610" y="2871609"/>
            <a:ext cx="1078783" cy="107842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33"/>
              <a:buNone/>
              <a:defRPr sz="133"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60" name="Google Shape;960;p81"/>
          <p:cNvSpPr txBox="1">
            <a:spLocks noGrp="1"/>
          </p:cNvSpPr>
          <p:nvPr>
            <p:ph type="body" idx="3"/>
          </p:nvPr>
        </p:nvSpPr>
        <p:spPr>
          <a:xfrm>
            <a:off x="420284" y="3411000"/>
            <a:ext cx="5040000" cy="3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33"/>
              <a:buNone/>
              <a:defRPr sz="133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61" name="Google Shape;961;p81"/>
          <p:cNvSpPr txBox="1">
            <a:spLocks noGrp="1"/>
          </p:cNvSpPr>
          <p:nvPr>
            <p:ph type="body" idx="4"/>
          </p:nvPr>
        </p:nvSpPr>
        <p:spPr>
          <a:xfrm>
            <a:off x="6731716" y="3411000"/>
            <a:ext cx="5040000" cy="3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33"/>
              <a:buNone/>
              <a:defRPr sz="133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9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9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 met titel">
  <p:cSld name="Video met titel">
    <p:spTree>
      <p:nvGrpSpPr>
        <p:cNvPr id="1" name="Shape 9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3" name="Google Shape;963;p82"/>
          <p:cNvSpPr>
            <a:spLocks noGrp="1"/>
          </p:cNvSpPr>
          <p:nvPr>
            <p:ph type="media" idx="2"/>
          </p:nvPr>
        </p:nvSpPr>
        <p:spPr>
          <a:xfrm>
            <a:off x="571500" y="571500"/>
            <a:ext cx="9407386" cy="5714998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64" name="Google Shape;964;p82"/>
          <p:cNvSpPr txBox="1">
            <a:spLocks noGrp="1"/>
          </p:cNvSpPr>
          <p:nvPr>
            <p:ph type="body" idx="1"/>
          </p:nvPr>
        </p:nvSpPr>
        <p:spPr>
          <a:xfrm>
            <a:off x="6640996" y="3453846"/>
            <a:ext cx="4979504" cy="22856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65" name="Google Shape;965;p82"/>
          <p:cNvSpPr txBox="1">
            <a:spLocks noGrp="1"/>
          </p:cNvSpPr>
          <p:nvPr>
            <p:ph type="title"/>
          </p:nvPr>
        </p:nvSpPr>
        <p:spPr>
          <a:xfrm>
            <a:off x="7114608" y="3811656"/>
            <a:ext cx="4018875" cy="1509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6" name="Google Shape;966;p82"/>
          <p:cNvSpPr txBox="1">
            <a:spLocks noGrp="1"/>
          </p:cNvSpPr>
          <p:nvPr>
            <p:ph type="body" idx="3"/>
          </p:nvPr>
        </p:nvSpPr>
        <p:spPr>
          <a:xfrm>
            <a:off x="571500" y="6295690"/>
            <a:ext cx="9407386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50"/>
              <a:buNone/>
              <a:defRPr sz="105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2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Eindslides">
  <p:cSld name="Eindslides">
    <p:bg>
      <p:bgPr>
        <a:solidFill>
          <a:schemeClr val="dk1"/>
        </a:solidFill>
        <a:effectLst/>
      </p:bgPr>
    </p:bg>
    <p:spTree>
      <p:nvGrpSpPr>
        <p:cNvPr id="1" name="Shape 9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" name="Google Shape;968;p83"/>
          <p:cNvSpPr txBox="1"/>
          <p:nvPr/>
        </p:nvSpPr>
        <p:spPr>
          <a:xfrm>
            <a:off x="1220299" y="2705726"/>
            <a:ext cx="9751402" cy="1446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8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Eindslides</a:t>
            </a:r>
            <a:endParaRPr sz="88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inde met contactgegevens">
  <p:cSld name="Einde met contactgegevens">
    <p:spTree>
      <p:nvGrpSpPr>
        <p:cNvPr id="1" name="Shape 9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0" name="Google Shape;970;p84"/>
          <p:cNvSpPr/>
          <p:nvPr/>
        </p:nvSpPr>
        <p:spPr>
          <a:xfrm>
            <a:off x="586540" y="583531"/>
            <a:ext cx="11018920" cy="575096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71" name="Google Shape;971;p8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47273" y="2078705"/>
            <a:ext cx="2939628" cy="2939628"/>
          </a:xfrm>
          <a:prstGeom prst="rect">
            <a:avLst/>
          </a:prstGeom>
          <a:noFill/>
          <a:ln>
            <a:noFill/>
          </a:ln>
        </p:spPr>
      </p:pic>
      <p:sp>
        <p:nvSpPr>
          <p:cNvPr id="972" name="Google Shape;972;p84"/>
          <p:cNvSpPr txBox="1">
            <a:spLocks noGrp="1"/>
          </p:cNvSpPr>
          <p:nvPr>
            <p:ph type="title"/>
          </p:nvPr>
        </p:nvSpPr>
        <p:spPr>
          <a:xfrm>
            <a:off x="5141015" y="2754337"/>
            <a:ext cx="5910232" cy="791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3" name="Google Shape;973;p84"/>
          <p:cNvSpPr txBox="1">
            <a:spLocks noGrp="1"/>
          </p:cNvSpPr>
          <p:nvPr>
            <p:ph type="body" idx="1"/>
          </p:nvPr>
        </p:nvSpPr>
        <p:spPr>
          <a:xfrm>
            <a:off x="4554750" y="2130882"/>
            <a:ext cx="18000" cy="283527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74" name="Google Shape;974;p84"/>
          <p:cNvSpPr txBox="1">
            <a:spLocks noGrp="1"/>
          </p:cNvSpPr>
          <p:nvPr>
            <p:ph type="body" idx="2"/>
          </p:nvPr>
        </p:nvSpPr>
        <p:spPr>
          <a:xfrm>
            <a:off x="5141410" y="3631018"/>
            <a:ext cx="5932631" cy="9954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9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9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9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9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9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9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9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9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inde met contactgegevens + beeld">
  <p:cSld name="Einde met contactgegevens + beeld">
    <p:spTree>
      <p:nvGrpSpPr>
        <p:cNvPr id="1" name="Shape 9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6" name="Google Shape;976;p85"/>
          <p:cNvSpPr>
            <a:spLocks noGrp="1"/>
          </p:cNvSpPr>
          <p:nvPr>
            <p:ph type="pic" idx="2"/>
          </p:nvPr>
        </p:nvSpPr>
        <p:spPr>
          <a:xfrm>
            <a:off x="1091206" y="571499"/>
            <a:ext cx="10529293" cy="5714999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grpSp>
        <p:nvGrpSpPr>
          <p:cNvPr id="977" name="Google Shape;977;p85"/>
          <p:cNvGrpSpPr/>
          <p:nvPr/>
        </p:nvGrpSpPr>
        <p:grpSpPr>
          <a:xfrm>
            <a:off x="571500" y="571500"/>
            <a:ext cx="1279235" cy="1279235"/>
            <a:chOff x="10573383" y="6188077"/>
            <a:chExt cx="669244" cy="669244"/>
          </a:xfrm>
        </p:grpSpPr>
        <p:sp>
          <p:nvSpPr>
            <p:cNvPr id="978" name="Google Shape;978;p85"/>
            <p:cNvSpPr/>
            <p:nvPr/>
          </p:nvSpPr>
          <p:spPr>
            <a:xfrm>
              <a:off x="10573383" y="6188077"/>
              <a:ext cx="669244" cy="669244"/>
            </a:xfrm>
            <a:custGeom>
              <a:avLst/>
              <a:gdLst/>
              <a:ahLst/>
              <a:cxnLst/>
              <a:rect l="l" t="t" r="r" b="b"/>
              <a:pathLst>
                <a:path w="669244" h="669244" extrusionOk="0">
                  <a:moveTo>
                    <a:pt x="0" y="0"/>
                  </a:moveTo>
                  <a:lnTo>
                    <a:pt x="669244" y="0"/>
                  </a:lnTo>
                  <a:lnTo>
                    <a:pt x="669244" y="669244"/>
                  </a:lnTo>
                  <a:lnTo>
                    <a:pt x="0" y="66924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9" name="Google Shape;979;p85"/>
            <p:cNvSpPr/>
            <p:nvPr/>
          </p:nvSpPr>
          <p:spPr>
            <a:xfrm>
              <a:off x="10744700" y="6352665"/>
              <a:ext cx="325753" cy="340332"/>
            </a:xfrm>
            <a:custGeom>
              <a:avLst/>
              <a:gdLst/>
              <a:ahLst/>
              <a:cxnLst/>
              <a:rect l="l" t="t" r="r" b="b"/>
              <a:pathLst>
                <a:path w="325753" h="340332" extrusionOk="0">
                  <a:moveTo>
                    <a:pt x="250882" y="340333"/>
                  </a:moveTo>
                  <a:lnTo>
                    <a:pt x="224144" y="264487"/>
                  </a:lnTo>
                  <a:lnTo>
                    <a:pt x="99662" y="264487"/>
                  </a:lnTo>
                  <a:lnTo>
                    <a:pt x="72924" y="340333"/>
                  </a:lnTo>
                  <a:lnTo>
                    <a:pt x="0" y="340333"/>
                  </a:lnTo>
                  <a:lnTo>
                    <a:pt x="130296" y="0"/>
                  </a:lnTo>
                  <a:lnTo>
                    <a:pt x="196432" y="0"/>
                  </a:lnTo>
                  <a:lnTo>
                    <a:pt x="325754" y="340333"/>
                  </a:lnTo>
                  <a:lnTo>
                    <a:pt x="250882" y="340333"/>
                  </a:lnTo>
                  <a:close/>
                  <a:moveTo>
                    <a:pt x="178931" y="138057"/>
                  </a:moveTo>
                  <a:cubicBezTo>
                    <a:pt x="172114" y="118137"/>
                    <a:pt x="165326" y="97714"/>
                    <a:pt x="161903" y="85054"/>
                  </a:cubicBezTo>
                  <a:cubicBezTo>
                    <a:pt x="158509" y="97685"/>
                    <a:pt x="151692" y="118107"/>
                    <a:pt x="144875" y="138057"/>
                  </a:cubicBezTo>
                  <a:lnTo>
                    <a:pt x="122977" y="199796"/>
                  </a:lnTo>
                  <a:lnTo>
                    <a:pt x="200770" y="199796"/>
                  </a:lnTo>
                  <a:lnTo>
                    <a:pt x="178902" y="13805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0" name="Google Shape;980;p85"/>
            <p:cNvSpPr/>
            <p:nvPr/>
          </p:nvSpPr>
          <p:spPr>
            <a:xfrm>
              <a:off x="10617916" y="6464855"/>
              <a:ext cx="121058" cy="73603"/>
            </a:xfrm>
            <a:custGeom>
              <a:avLst/>
              <a:gdLst/>
              <a:ahLst/>
              <a:cxnLst/>
              <a:rect l="l" t="t" r="r" b="b"/>
              <a:pathLst>
                <a:path w="121058" h="73603" extrusionOk="0">
                  <a:moveTo>
                    <a:pt x="112677" y="67391"/>
                  </a:moveTo>
                  <a:cubicBezTo>
                    <a:pt x="111084" y="72172"/>
                    <a:pt x="105919" y="74739"/>
                    <a:pt x="101138" y="73116"/>
                  </a:cubicBezTo>
                  <a:lnTo>
                    <a:pt x="6227" y="41273"/>
                  </a:lnTo>
                  <a:cubicBezTo>
                    <a:pt x="1446" y="39679"/>
                    <a:pt x="-1121" y="34514"/>
                    <a:pt x="472" y="29733"/>
                  </a:cubicBezTo>
                  <a:lnTo>
                    <a:pt x="8382" y="6212"/>
                  </a:lnTo>
                  <a:cubicBezTo>
                    <a:pt x="9975" y="1431"/>
                    <a:pt x="15140" y="-1136"/>
                    <a:pt x="19921" y="487"/>
                  </a:cubicBezTo>
                  <a:lnTo>
                    <a:pt x="114832" y="32330"/>
                  </a:lnTo>
                  <a:cubicBezTo>
                    <a:pt x="119612" y="33924"/>
                    <a:pt x="122180" y="39089"/>
                    <a:pt x="120586" y="43870"/>
                  </a:cubicBezTo>
                  <a:lnTo>
                    <a:pt x="112707" y="67391"/>
                  </a:lnTo>
                  <a:close/>
                </a:path>
              </a:pathLst>
            </a:custGeom>
            <a:solidFill>
              <a:srgbClr val="F18A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1" name="Google Shape;981;p85"/>
            <p:cNvSpPr/>
            <p:nvPr/>
          </p:nvSpPr>
          <p:spPr>
            <a:xfrm>
              <a:off x="10632170" y="6577015"/>
              <a:ext cx="93730" cy="65753"/>
            </a:xfrm>
            <a:custGeom>
              <a:avLst/>
              <a:gdLst/>
              <a:ahLst/>
              <a:cxnLst/>
              <a:rect l="l" t="t" r="r" b="b"/>
              <a:pathLst>
                <a:path w="93730" h="65753" extrusionOk="0">
                  <a:moveTo>
                    <a:pt x="93258" y="29748"/>
                  </a:moveTo>
                  <a:cubicBezTo>
                    <a:pt x="94852" y="34529"/>
                    <a:pt x="92284" y="39694"/>
                    <a:pt x="87503" y="41288"/>
                  </a:cubicBezTo>
                  <a:lnTo>
                    <a:pt x="19891" y="65281"/>
                  </a:lnTo>
                  <a:cubicBezTo>
                    <a:pt x="15110" y="66874"/>
                    <a:pt x="9946" y="64307"/>
                    <a:pt x="8352" y="59526"/>
                  </a:cubicBezTo>
                  <a:lnTo>
                    <a:pt x="472" y="36005"/>
                  </a:lnTo>
                  <a:cubicBezTo>
                    <a:pt x="-1121" y="31224"/>
                    <a:pt x="1446" y="26059"/>
                    <a:pt x="6227" y="24466"/>
                  </a:cubicBezTo>
                  <a:lnTo>
                    <a:pt x="73839" y="472"/>
                  </a:lnTo>
                  <a:cubicBezTo>
                    <a:pt x="78620" y="-1121"/>
                    <a:pt x="83785" y="1446"/>
                    <a:pt x="85379" y="6227"/>
                  </a:cubicBezTo>
                  <a:lnTo>
                    <a:pt x="93258" y="29748"/>
                  </a:lnTo>
                  <a:close/>
                </a:path>
              </a:pathLst>
            </a:custGeom>
            <a:solidFill>
              <a:srgbClr val="F18A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2" name="Google Shape;982;p85"/>
            <p:cNvSpPr/>
            <p:nvPr/>
          </p:nvSpPr>
          <p:spPr>
            <a:xfrm>
              <a:off x="10703265" y="6372669"/>
              <a:ext cx="80720" cy="90937"/>
            </a:xfrm>
            <a:custGeom>
              <a:avLst/>
              <a:gdLst/>
              <a:ahLst/>
              <a:cxnLst/>
              <a:rect l="l" t="t" r="r" b="b"/>
              <a:pathLst>
                <a:path w="80720" h="90937" extrusionOk="0">
                  <a:moveTo>
                    <a:pt x="3541" y="17063"/>
                  </a:moveTo>
                  <a:cubicBezTo>
                    <a:pt x="-443" y="20133"/>
                    <a:pt x="-1181" y="25858"/>
                    <a:pt x="1918" y="29842"/>
                  </a:cubicBezTo>
                  <a:lnTo>
                    <a:pt x="44769" y="87391"/>
                  </a:lnTo>
                  <a:cubicBezTo>
                    <a:pt x="47839" y="91375"/>
                    <a:pt x="53564" y="92113"/>
                    <a:pt x="57548" y="89043"/>
                  </a:cubicBezTo>
                  <a:lnTo>
                    <a:pt x="77174" y="73874"/>
                  </a:lnTo>
                  <a:cubicBezTo>
                    <a:pt x="81158" y="70805"/>
                    <a:pt x="81896" y="65080"/>
                    <a:pt x="78826" y="61095"/>
                  </a:cubicBezTo>
                  <a:lnTo>
                    <a:pt x="35975" y="3547"/>
                  </a:lnTo>
                  <a:cubicBezTo>
                    <a:pt x="32906" y="-437"/>
                    <a:pt x="27180" y="-1175"/>
                    <a:pt x="23196" y="1894"/>
                  </a:cubicBezTo>
                  <a:lnTo>
                    <a:pt x="3571" y="17063"/>
                  </a:lnTo>
                  <a:close/>
                </a:path>
              </a:pathLst>
            </a:custGeom>
            <a:solidFill>
              <a:srgbClr val="F18A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3" name="Google Shape;983;p85"/>
            <p:cNvSpPr/>
            <p:nvPr/>
          </p:nvSpPr>
          <p:spPr>
            <a:xfrm>
              <a:off x="11075500" y="6464855"/>
              <a:ext cx="121058" cy="73603"/>
            </a:xfrm>
            <a:custGeom>
              <a:avLst/>
              <a:gdLst/>
              <a:ahLst/>
              <a:cxnLst/>
              <a:rect l="l" t="t" r="r" b="b"/>
              <a:pathLst>
                <a:path w="121058" h="73603" extrusionOk="0">
                  <a:moveTo>
                    <a:pt x="8382" y="67391"/>
                  </a:moveTo>
                  <a:cubicBezTo>
                    <a:pt x="9975" y="72172"/>
                    <a:pt x="15140" y="74739"/>
                    <a:pt x="19921" y="73116"/>
                  </a:cubicBezTo>
                  <a:lnTo>
                    <a:pt x="114832" y="41273"/>
                  </a:lnTo>
                  <a:cubicBezTo>
                    <a:pt x="119612" y="39679"/>
                    <a:pt x="122180" y="34514"/>
                    <a:pt x="120586" y="29733"/>
                  </a:cubicBezTo>
                  <a:lnTo>
                    <a:pt x="112677" y="6212"/>
                  </a:lnTo>
                  <a:cubicBezTo>
                    <a:pt x="111084" y="1431"/>
                    <a:pt x="105919" y="-1136"/>
                    <a:pt x="101138" y="487"/>
                  </a:cubicBezTo>
                  <a:lnTo>
                    <a:pt x="6227" y="32330"/>
                  </a:lnTo>
                  <a:cubicBezTo>
                    <a:pt x="1446" y="33924"/>
                    <a:pt x="-1121" y="39089"/>
                    <a:pt x="472" y="43870"/>
                  </a:cubicBezTo>
                  <a:lnTo>
                    <a:pt x="8382" y="67391"/>
                  </a:lnTo>
                  <a:close/>
                </a:path>
              </a:pathLst>
            </a:custGeom>
            <a:solidFill>
              <a:srgbClr val="F18A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4" name="Google Shape;984;p85"/>
            <p:cNvSpPr/>
            <p:nvPr/>
          </p:nvSpPr>
          <p:spPr>
            <a:xfrm>
              <a:off x="11088574" y="6577015"/>
              <a:ext cx="93730" cy="65753"/>
            </a:xfrm>
            <a:custGeom>
              <a:avLst/>
              <a:gdLst/>
              <a:ahLst/>
              <a:cxnLst/>
              <a:rect l="l" t="t" r="r" b="b"/>
              <a:pathLst>
                <a:path w="93730" h="65753" extrusionOk="0">
                  <a:moveTo>
                    <a:pt x="472" y="29748"/>
                  </a:moveTo>
                  <a:cubicBezTo>
                    <a:pt x="-1121" y="34529"/>
                    <a:pt x="1446" y="39694"/>
                    <a:pt x="6227" y="41288"/>
                  </a:cubicBezTo>
                  <a:lnTo>
                    <a:pt x="73839" y="65281"/>
                  </a:lnTo>
                  <a:cubicBezTo>
                    <a:pt x="78620" y="66874"/>
                    <a:pt x="83785" y="64307"/>
                    <a:pt x="85379" y="59526"/>
                  </a:cubicBezTo>
                  <a:lnTo>
                    <a:pt x="93258" y="36005"/>
                  </a:lnTo>
                  <a:cubicBezTo>
                    <a:pt x="94852" y="31224"/>
                    <a:pt x="92284" y="26059"/>
                    <a:pt x="87503" y="24466"/>
                  </a:cubicBezTo>
                  <a:lnTo>
                    <a:pt x="19891" y="472"/>
                  </a:lnTo>
                  <a:cubicBezTo>
                    <a:pt x="15110" y="-1121"/>
                    <a:pt x="9946" y="1446"/>
                    <a:pt x="8352" y="6227"/>
                  </a:cubicBezTo>
                  <a:lnTo>
                    <a:pt x="472" y="29748"/>
                  </a:lnTo>
                  <a:close/>
                </a:path>
              </a:pathLst>
            </a:custGeom>
            <a:solidFill>
              <a:srgbClr val="F18A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5" name="Google Shape;985;p85"/>
            <p:cNvSpPr/>
            <p:nvPr/>
          </p:nvSpPr>
          <p:spPr>
            <a:xfrm>
              <a:off x="11030495" y="6372669"/>
              <a:ext cx="80714" cy="90937"/>
            </a:xfrm>
            <a:custGeom>
              <a:avLst/>
              <a:gdLst/>
              <a:ahLst/>
              <a:cxnLst/>
              <a:rect l="l" t="t" r="r" b="b"/>
              <a:pathLst>
                <a:path w="80714" h="90937" extrusionOk="0">
                  <a:moveTo>
                    <a:pt x="77174" y="17063"/>
                  </a:moveTo>
                  <a:cubicBezTo>
                    <a:pt x="81158" y="20133"/>
                    <a:pt x="81896" y="25858"/>
                    <a:pt x="78797" y="29842"/>
                  </a:cubicBezTo>
                  <a:lnTo>
                    <a:pt x="35945" y="87391"/>
                  </a:lnTo>
                  <a:cubicBezTo>
                    <a:pt x="32876" y="91375"/>
                    <a:pt x="27151" y="92113"/>
                    <a:pt x="23167" y="89043"/>
                  </a:cubicBezTo>
                  <a:lnTo>
                    <a:pt x="3541" y="73874"/>
                  </a:lnTo>
                  <a:cubicBezTo>
                    <a:pt x="-443" y="70805"/>
                    <a:pt x="-1181" y="65080"/>
                    <a:pt x="1918" y="61095"/>
                  </a:cubicBezTo>
                  <a:lnTo>
                    <a:pt x="44769" y="3547"/>
                  </a:lnTo>
                  <a:cubicBezTo>
                    <a:pt x="47839" y="-437"/>
                    <a:pt x="53564" y="-1175"/>
                    <a:pt x="57548" y="1894"/>
                  </a:cubicBezTo>
                  <a:lnTo>
                    <a:pt x="77174" y="17063"/>
                  </a:lnTo>
                  <a:close/>
                </a:path>
              </a:pathLst>
            </a:custGeom>
            <a:solidFill>
              <a:srgbClr val="F18A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86" name="Google Shape;986;p85"/>
          <p:cNvSpPr txBox="1">
            <a:spLocks noGrp="1"/>
          </p:cNvSpPr>
          <p:nvPr>
            <p:ph type="body" idx="1"/>
          </p:nvPr>
        </p:nvSpPr>
        <p:spPr>
          <a:xfrm>
            <a:off x="5536096" y="4291827"/>
            <a:ext cx="4979504" cy="22856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87" name="Google Shape;987;p85"/>
          <p:cNvSpPr txBox="1">
            <a:spLocks noGrp="1"/>
          </p:cNvSpPr>
          <p:nvPr>
            <p:ph type="title"/>
          </p:nvPr>
        </p:nvSpPr>
        <p:spPr>
          <a:xfrm>
            <a:off x="5798949" y="4549702"/>
            <a:ext cx="4453799" cy="1323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8" name="Google Shape;988;p85"/>
          <p:cNvSpPr txBox="1">
            <a:spLocks noGrp="1"/>
          </p:cNvSpPr>
          <p:nvPr>
            <p:ph type="body" idx="3"/>
          </p:nvPr>
        </p:nvSpPr>
        <p:spPr>
          <a:xfrm>
            <a:off x="5798949" y="5873677"/>
            <a:ext cx="4453799" cy="448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89" name="Google Shape;989;p85"/>
          <p:cNvSpPr txBox="1">
            <a:spLocks noGrp="1"/>
          </p:cNvSpPr>
          <p:nvPr>
            <p:ph type="body" idx="4"/>
          </p:nvPr>
        </p:nvSpPr>
        <p:spPr>
          <a:xfrm>
            <a:off x="1093880" y="6303017"/>
            <a:ext cx="4342758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8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9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9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ussentitel met beeld - versie 1">
  <p:cSld name="Tussentitel met beeld - versie 1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571498" y="2550695"/>
            <a:ext cx="11620501" cy="430730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14"/>
          <p:cNvSpPr>
            <a:spLocks noGrp="1"/>
          </p:cNvSpPr>
          <p:nvPr>
            <p:ph type="pic" idx="2"/>
          </p:nvPr>
        </p:nvSpPr>
        <p:spPr>
          <a:xfrm>
            <a:off x="0" y="571500"/>
            <a:ext cx="10515600" cy="4000119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1070811" y="4663536"/>
            <a:ext cx="10784491" cy="11565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3"/>
          </p:nvPr>
        </p:nvSpPr>
        <p:spPr>
          <a:xfrm>
            <a:off x="1070811" y="5837716"/>
            <a:ext cx="10784491" cy="448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8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inde met contactgegevens + video">
  <p:cSld name="Einde met contactgegevens + video">
    <p:spTree>
      <p:nvGrpSpPr>
        <p:cNvPr id="1" name="Shape 9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1" name="Google Shape;991;p86"/>
          <p:cNvSpPr>
            <a:spLocks noGrp="1"/>
          </p:cNvSpPr>
          <p:nvPr>
            <p:ph type="media" idx="2"/>
          </p:nvPr>
        </p:nvSpPr>
        <p:spPr>
          <a:xfrm>
            <a:off x="1153870" y="573881"/>
            <a:ext cx="10175247" cy="5723577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grpSp>
        <p:nvGrpSpPr>
          <p:cNvPr id="992" name="Google Shape;992;p86"/>
          <p:cNvGrpSpPr/>
          <p:nvPr/>
        </p:nvGrpSpPr>
        <p:grpSpPr>
          <a:xfrm>
            <a:off x="571500" y="571496"/>
            <a:ext cx="1279235" cy="1285875"/>
            <a:chOff x="10573383" y="6188077"/>
            <a:chExt cx="669244" cy="672718"/>
          </a:xfrm>
        </p:grpSpPr>
        <p:sp>
          <p:nvSpPr>
            <p:cNvPr id="993" name="Google Shape;993;p86"/>
            <p:cNvSpPr/>
            <p:nvPr/>
          </p:nvSpPr>
          <p:spPr>
            <a:xfrm>
              <a:off x="10573383" y="6188077"/>
              <a:ext cx="669244" cy="672718"/>
            </a:xfrm>
            <a:custGeom>
              <a:avLst/>
              <a:gdLst/>
              <a:ahLst/>
              <a:cxnLst/>
              <a:rect l="l" t="t" r="r" b="b"/>
              <a:pathLst>
                <a:path w="669244" h="669244" extrusionOk="0">
                  <a:moveTo>
                    <a:pt x="0" y="0"/>
                  </a:moveTo>
                  <a:lnTo>
                    <a:pt x="669244" y="0"/>
                  </a:lnTo>
                  <a:lnTo>
                    <a:pt x="669244" y="669244"/>
                  </a:lnTo>
                  <a:lnTo>
                    <a:pt x="0" y="66924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4" name="Google Shape;994;p86"/>
            <p:cNvSpPr/>
            <p:nvPr/>
          </p:nvSpPr>
          <p:spPr>
            <a:xfrm>
              <a:off x="10744700" y="6352665"/>
              <a:ext cx="325753" cy="340332"/>
            </a:xfrm>
            <a:custGeom>
              <a:avLst/>
              <a:gdLst/>
              <a:ahLst/>
              <a:cxnLst/>
              <a:rect l="l" t="t" r="r" b="b"/>
              <a:pathLst>
                <a:path w="325753" h="340332" extrusionOk="0">
                  <a:moveTo>
                    <a:pt x="250882" y="340333"/>
                  </a:moveTo>
                  <a:lnTo>
                    <a:pt x="224144" y="264487"/>
                  </a:lnTo>
                  <a:lnTo>
                    <a:pt x="99662" y="264487"/>
                  </a:lnTo>
                  <a:lnTo>
                    <a:pt x="72924" y="340333"/>
                  </a:lnTo>
                  <a:lnTo>
                    <a:pt x="0" y="340333"/>
                  </a:lnTo>
                  <a:lnTo>
                    <a:pt x="130296" y="0"/>
                  </a:lnTo>
                  <a:lnTo>
                    <a:pt x="196432" y="0"/>
                  </a:lnTo>
                  <a:lnTo>
                    <a:pt x="325754" y="340333"/>
                  </a:lnTo>
                  <a:lnTo>
                    <a:pt x="250882" y="340333"/>
                  </a:lnTo>
                  <a:close/>
                  <a:moveTo>
                    <a:pt x="178931" y="138057"/>
                  </a:moveTo>
                  <a:cubicBezTo>
                    <a:pt x="172114" y="118137"/>
                    <a:pt x="165326" y="97714"/>
                    <a:pt x="161903" y="85054"/>
                  </a:cubicBezTo>
                  <a:cubicBezTo>
                    <a:pt x="158509" y="97685"/>
                    <a:pt x="151692" y="118107"/>
                    <a:pt x="144875" y="138057"/>
                  </a:cubicBezTo>
                  <a:lnTo>
                    <a:pt x="122977" y="199796"/>
                  </a:lnTo>
                  <a:lnTo>
                    <a:pt x="200770" y="199796"/>
                  </a:lnTo>
                  <a:lnTo>
                    <a:pt x="178902" y="13805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5" name="Google Shape;995;p86"/>
            <p:cNvSpPr/>
            <p:nvPr/>
          </p:nvSpPr>
          <p:spPr>
            <a:xfrm>
              <a:off x="10617916" y="6464855"/>
              <a:ext cx="121058" cy="73603"/>
            </a:xfrm>
            <a:custGeom>
              <a:avLst/>
              <a:gdLst/>
              <a:ahLst/>
              <a:cxnLst/>
              <a:rect l="l" t="t" r="r" b="b"/>
              <a:pathLst>
                <a:path w="121058" h="73603" extrusionOk="0">
                  <a:moveTo>
                    <a:pt x="112677" y="67391"/>
                  </a:moveTo>
                  <a:cubicBezTo>
                    <a:pt x="111084" y="72172"/>
                    <a:pt x="105919" y="74739"/>
                    <a:pt x="101138" y="73116"/>
                  </a:cubicBezTo>
                  <a:lnTo>
                    <a:pt x="6227" y="41273"/>
                  </a:lnTo>
                  <a:cubicBezTo>
                    <a:pt x="1446" y="39679"/>
                    <a:pt x="-1121" y="34514"/>
                    <a:pt x="472" y="29733"/>
                  </a:cubicBezTo>
                  <a:lnTo>
                    <a:pt x="8382" y="6212"/>
                  </a:lnTo>
                  <a:cubicBezTo>
                    <a:pt x="9975" y="1431"/>
                    <a:pt x="15140" y="-1136"/>
                    <a:pt x="19921" y="487"/>
                  </a:cubicBezTo>
                  <a:lnTo>
                    <a:pt x="114832" y="32330"/>
                  </a:lnTo>
                  <a:cubicBezTo>
                    <a:pt x="119612" y="33924"/>
                    <a:pt x="122180" y="39089"/>
                    <a:pt x="120586" y="43870"/>
                  </a:cubicBezTo>
                  <a:lnTo>
                    <a:pt x="112707" y="67391"/>
                  </a:lnTo>
                  <a:close/>
                </a:path>
              </a:pathLst>
            </a:custGeom>
            <a:solidFill>
              <a:srgbClr val="F18A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6" name="Google Shape;996;p86"/>
            <p:cNvSpPr/>
            <p:nvPr/>
          </p:nvSpPr>
          <p:spPr>
            <a:xfrm>
              <a:off x="10632170" y="6577015"/>
              <a:ext cx="93730" cy="65753"/>
            </a:xfrm>
            <a:custGeom>
              <a:avLst/>
              <a:gdLst/>
              <a:ahLst/>
              <a:cxnLst/>
              <a:rect l="l" t="t" r="r" b="b"/>
              <a:pathLst>
                <a:path w="93730" h="65753" extrusionOk="0">
                  <a:moveTo>
                    <a:pt x="93258" y="29748"/>
                  </a:moveTo>
                  <a:cubicBezTo>
                    <a:pt x="94852" y="34529"/>
                    <a:pt x="92284" y="39694"/>
                    <a:pt x="87503" y="41288"/>
                  </a:cubicBezTo>
                  <a:lnTo>
                    <a:pt x="19891" y="65281"/>
                  </a:lnTo>
                  <a:cubicBezTo>
                    <a:pt x="15110" y="66874"/>
                    <a:pt x="9946" y="64307"/>
                    <a:pt x="8352" y="59526"/>
                  </a:cubicBezTo>
                  <a:lnTo>
                    <a:pt x="472" y="36005"/>
                  </a:lnTo>
                  <a:cubicBezTo>
                    <a:pt x="-1121" y="31224"/>
                    <a:pt x="1446" y="26059"/>
                    <a:pt x="6227" y="24466"/>
                  </a:cubicBezTo>
                  <a:lnTo>
                    <a:pt x="73839" y="472"/>
                  </a:lnTo>
                  <a:cubicBezTo>
                    <a:pt x="78620" y="-1121"/>
                    <a:pt x="83785" y="1446"/>
                    <a:pt x="85379" y="6227"/>
                  </a:cubicBezTo>
                  <a:lnTo>
                    <a:pt x="93258" y="29748"/>
                  </a:lnTo>
                  <a:close/>
                </a:path>
              </a:pathLst>
            </a:custGeom>
            <a:solidFill>
              <a:srgbClr val="F18A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7" name="Google Shape;997;p86"/>
            <p:cNvSpPr/>
            <p:nvPr/>
          </p:nvSpPr>
          <p:spPr>
            <a:xfrm>
              <a:off x="10703265" y="6372669"/>
              <a:ext cx="80720" cy="90937"/>
            </a:xfrm>
            <a:custGeom>
              <a:avLst/>
              <a:gdLst/>
              <a:ahLst/>
              <a:cxnLst/>
              <a:rect l="l" t="t" r="r" b="b"/>
              <a:pathLst>
                <a:path w="80720" h="90937" extrusionOk="0">
                  <a:moveTo>
                    <a:pt x="3541" y="17063"/>
                  </a:moveTo>
                  <a:cubicBezTo>
                    <a:pt x="-443" y="20133"/>
                    <a:pt x="-1181" y="25858"/>
                    <a:pt x="1918" y="29842"/>
                  </a:cubicBezTo>
                  <a:lnTo>
                    <a:pt x="44769" y="87391"/>
                  </a:lnTo>
                  <a:cubicBezTo>
                    <a:pt x="47839" y="91375"/>
                    <a:pt x="53564" y="92113"/>
                    <a:pt x="57548" y="89043"/>
                  </a:cubicBezTo>
                  <a:lnTo>
                    <a:pt x="77174" y="73874"/>
                  </a:lnTo>
                  <a:cubicBezTo>
                    <a:pt x="81158" y="70805"/>
                    <a:pt x="81896" y="65080"/>
                    <a:pt x="78826" y="61095"/>
                  </a:cubicBezTo>
                  <a:lnTo>
                    <a:pt x="35975" y="3547"/>
                  </a:lnTo>
                  <a:cubicBezTo>
                    <a:pt x="32906" y="-437"/>
                    <a:pt x="27180" y="-1175"/>
                    <a:pt x="23196" y="1894"/>
                  </a:cubicBezTo>
                  <a:lnTo>
                    <a:pt x="3571" y="17063"/>
                  </a:lnTo>
                  <a:close/>
                </a:path>
              </a:pathLst>
            </a:custGeom>
            <a:solidFill>
              <a:srgbClr val="F18A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8" name="Google Shape;998;p86"/>
            <p:cNvSpPr/>
            <p:nvPr/>
          </p:nvSpPr>
          <p:spPr>
            <a:xfrm>
              <a:off x="11075500" y="6464855"/>
              <a:ext cx="121058" cy="73603"/>
            </a:xfrm>
            <a:custGeom>
              <a:avLst/>
              <a:gdLst/>
              <a:ahLst/>
              <a:cxnLst/>
              <a:rect l="l" t="t" r="r" b="b"/>
              <a:pathLst>
                <a:path w="121058" h="73603" extrusionOk="0">
                  <a:moveTo>
                    <a:pt x="8382" y="67391"/>
                  </a:moveTo>
                  <a:cubicBezTo>
                    <a:pt x="9975" y="72172"/>
                    <a:pt x="15140" y="74739"/>
                    <a:pt x="19921" y="73116"/>
                  </a:cubicBezTo>
                  <a:lnTo>
                    <a:pt x="114832" y="41273"/>
                  </a:lnTo>
                  <a:cubicBezTo>
                    <a:pt x="119612" y="39679"/>
                    <a:pt x="122180" y="34514"/>
                    <a:pt x="120586" y="29733"/>
                  </a:cubicBezTo>
                  <a:lnTo>
                    <a:pt x="112677" y="6212"/>
                  </a:lnTo>
                  <a:cubicBezTo>
                    <a:pt x="111084" y="1431"/>
                    <a:pt x="105919" y="-1136"/>
                    <a:pt x="101138" y="487"/>
                  </a:cubicBezTo>
                  <a:lnTo>
                    <a:pt x="6227" y="32330"/>
                  </a:lnTo>
                  <a:cubicBezTo>
                    <a:pt x="1446" y="33924"/>
                    <a:pt x="-1121" y="39089"/>
                    <a:pt x="472" y="43870"/>
                  </a:cubicBezTo>
                  <a:lnTo>
                    <a:pt x="8382" y="67391"/>
                  </a:lnTo>
                  <a:close/>
                </a:path>
              </a:pathLst>
            </a:custGeom>
            <a:solidFill>
              <a:srgbClr val="F18A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9" name="Google Shape;999;p86"/>
            <p:cNvSpPr/>
            <p:nvPr/>
          </p:nvSpPr>
          <p:spPr>
            <a:xfrm>
              <a:off x="11088574" y="6577015"/>
              <a:ext cx="93730" cy="65753"/>
            </a:xfrm>
            <a:custGeom>
              <a:avLst/>
              <a:gdLst/>
              <a:ahLst/>
              <a:cxnLst/>
              <a:rect l="l" t="t" r="r" b="b"/>
              <a:pathLst>
                <a:path w="93730" h="65753" extrusionOk="0">
                  <a:moveTo>
                    <a:pt x="472" y="29748"/>
                  </a:moveTo>
                  <a:cubicBezTo>
                    <a:pt x="-1121" y="34529"/>
                    <a:pt x="1446" y="39694"/>
                    <a:pt x="6227" y="41288"/>
                  </a:cubicBezTo>
                  <a:lnTo>
                    <a:pt x="73839" y="65281"/>
                  </a:lnTo>
                  <a:cubicBezTo>
                    <a:pt x="78620" y="66874"/>
                    <a:pt x="83785" y="64307"/>
                    <a:pt x="85379" y="59526"/>
                  </a:cubicBezTo>
                  <a:lnTo>
                    <a:pt x="93258" y="36005"/>
                  </a:lnTo>
                  <a:cubicBezTo>
                    <a:pt x="94852" y="31224"/>
                    <a:pt x="92284" y="26059"/>
                    <a:pt x="87503" y="24466"/>
                  </a:cubicBezTo>
                  <a:lnTo>
                    <a:pt x="19891" y="472"/>
                  </a:lnTo>
                  <a:cubicBezTo>
                    <a:pt x="15110" y="-1121"/>
                    <a:pt x="9946" y="1446"/>
                    <a:pt x="8352" y="6227"/>
                  </a:cubicBezTo>
                  <a:lnTo>
                    <a:pt x="472" y="29748"/>
                  </a:lnTo>
                  <a:close/>
                </a:path>
              </a:pathLst>
            </a:custGeom>
            <a:solidFill>
              <a:srgbClr val="F18A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0" name="Google Shape;1000;p86"/>
            <p:cNvSpPr/>
            <p:nvPr/>
          </p:nvSpPr>
          <p:spPr>
            <a:xfrm>
              <a:off x="11030495" y="6372669"/>
              <a:ext cx="80714" cy="90937"/>
            </a:xfrm>
            <a:custGeom>
              <a:avLst/>
              <a:gdLst/>
              <a:ahLst/>
              <a:cxnLst/>
              <a:rect l="l" t="t" r="r" b="b"/>
              <a:pathLst>
                <a:path w="80714" h="90937" extrusionOk="0">
                  <a:moveTo>
                    <a:pt x="77174" y="17063"/>
                  </a:moveTo>
                  <a:cubicBezTo>
                    <a:pt x="81158" y="20133"/>
                    <a:pt x="81896" y="25858"/>
                    <a:pt x="78797" y="29842"/>
                  </a:cubicBezTo>
                  <a:lnTo>
                    <a:pt x="35945" y="87391"/>
                  </a:lnTo>
                  <a:cubicBezTo>
                    <a:pt x="32876" y="91375"/>
                    <a:pt x="27151" y="92113"/>
                    <a:pt x="23167" y="89043"/>
                  </a:cubicBezTo>
                  <a:lnTo>
                    <a:pt x="3541" y="73874"/>
                  </a:lnTo>
                  <a:cubicBezTo>
                    <a:pt x="-443" y="70805"/>
                    <a:pt x="-1181" y="65080"/>
                    <a:pt x="1918" y="61095"/>
                  </a:cubicBezTo>
                  <a:lnTo>
                    <a:pt x="44769" y="3547"/>
                  </a:lnTo>
                  <a:cubicBezTo>
                    <a:pt x="47839" y="-437"/>
                    <a:pt x="53564" y="-1175"/>
                    <a:pt x="57548" y="1894"/>
                  </a:cubicBezTo>
                  <a:lnTo>
                    <a:pt x="77174" y="17063"/>
                  </a:lnTo>
                  <a:close/>
                </a:path>
              </a:pathLst>
            </a:custGeom>
            <a:solidFill>
              <a:srgbClr val="F18A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01" name="Google Shape;1001;p86"/>
          <p:cNvSpPr txBox="1">
            <a:spLocks noGrp="1"/>
          </p:cNvSpPr>
          <p:nvPr>
            <p:ph type="body" idx="1"/>
          </p:nvPr>
        </p:nvSpPr>
        <p:spPr>
          <a:xfrm>
            <a:off x="5536096" y="4291827"/>
            <a:ext cx="4979504" cy="22856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02" name="Google Shape;1002;p86"/>
          <p:cNvSpPr txBox="1">
            <a:spLocks noGrp="1"/>
          </p:cNvSpPr>
          <p:nvPr>
            <p:ph type="title"/>
          </p:nvPr>
        </p:nvSpPr>
        <p:spPr>
          <a:xfrm>
            <a:off x="5798949" y="4549702"/>
            <a:ext cx="4453799" cy="1323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3" name="Google Shape;1003;p86"/>
          <p:cNvSpPr txBox="1">
            <a:spLocks noGrp="1"/>
          </p:cNvSpPr>
          <p:nvPr>
            <p:ph type="body" idx="3"/>
          </p:nvPr>
        </p:nvSpPr>
        <p:spPr>
          <a:xfrm>
            <a:off x="5798949" y="5873677"/>
            <a:ext cx="4453799" cy="448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ege slide">
  <p:cSld name="Lege slide">
    <p:bg>
      <p:bgPr>
        <a:solidFill>
          <a:schemeClr val="dk1"/>
        </a:solidFill>
        <a:effectLst/>
      </p:bgPr>
    </p:bg>
    <p:spTree>
      <p:nvGrpSpPr>
        <p:cNvPr id="1" name="Shape 10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5" name="Google Shape;1005;p87"/>
          <p:cNvSpPr txBox="1"/>
          <p:nvPr/>
        </p:nvSpPr>
        <p:spPr>
          <a:xfrm>
            <a:off x="1220299" y="2705726"/>
            <a:ext cx="9751402" cy="1446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8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Lege slide</a:t>
            </a:r>
            <a:endParaRPr sz="88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ussentitel met beeld - versie 2">
  <p:cSld name="Tussentitel met beeld - versie 2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>
            <a:spLocks noGrp="1"/>
          </p:cNvSpPr>
          <p:nvPr>
            <p:ph type="body" idx="1"/>
          </p:nvPr>
        </p:nvSpPr>
        <p:spPr>
          <a:xfrm>
            <a:off x="0" y="1714500"/>
            <a:ext cx="12191999" cy="51434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2pPr>
            <a:lvl3pPr marL="1371600" lvl="2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3pPr>
            <a:lvl4pPr marL="1828800" lvl="3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4pPr>
            <a:lvl5pPr marL="2286000" lvl="4" indent="-234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"/>
              <a:buChar char="•"/>
              <a:defRPr sz="1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6" name="Google Shape;66;p15"/>
          <p:cNvSpPr>
            <a:spLocks noGrp="1"/>
          </p:cNvSpPr>
          <p:nvPr>
            <p:ph type="pic" idx="2"/>
          </p:nvPr>
        </p:nvSpPr>
        <p:spPr>
          <a:xfrm>
            <a:off x="571500" y="571500"/>
            <a:ext cx="11049000" cy="4092036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571501" y="4663536"/>
            <a:ext cx="11048999" cy="11565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3"/>
          </p:nvPr>
        </p:nvSpPr>
        <p:spPr>
          <a:xfrm>
            <a:off x="571501" y="5837716"/>
            <a:ext cx="11048999" cy="448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8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1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11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74" Type="http://schemas.openxmlformats.org/officeDocument/2006/relationships/slideLayout" Target="../slideLayouts/slideLayout74.xml"/><Relationship Id="rId79" Type="http://schemas.openxmlformats.org/officeDocument/2006/relationships/slideLayout" Target="../slideLayouts/slideLayout79.xml"/><Relationship Id="rId5" Type="http://schemas.openxmlformats.org/officeDocument/2006/relationships/slideLayout" Target="../slideLayouts/slideLayout5.xml"/><Relationship Id="rId61" Type="http://schemas.openxmlformats.org/officeDocument/2006/relationships/slideLayout" Target="../slideLayouts/slideLayout61.xml"/><Relationship Id="rId82" Type="http://schemas.openxmlformats.org/officeDocument/2006/relationships/theme" Target="../theme/theme1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77" Type="http://schemas.openxmlformats.org/officeDocument/2006/relationships/slideLayout" Target="../slideLayouts/slideLayout77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80" Type="http://schemas.openxmlformats.org/officeDocument/2006/relationships/slideLayout" Target="../slideLayouts/slideLayout80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slideLayout" Target="../slideLayouts/slideLayout70.xml"/><Relationship Id="rId75" Type="http://schemas.openxmlformats.org/officeDocument/2006/relationships/slideLayout" Target="../slideLayouts/slideLayout7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slideLayout" Target="../slideLayouts/slideLayout73.xml"/><Relationship Id="rId78" Type="http://schemas.openxmlformats.org/officeDocument/2006/relationships/slideLayout" Target="../slideLayouts/slideLayout78.xml"/><Relationship Id="rId8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6" Type="http://schemas.openxmlformats.org/officeDocument/2006/relationships/slideLayout" Target="../slideLayouts/slideLayout76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Relationship Id="rId2" Type="http://schemas.openxmlformats.org/officeDocument/2006/relationships/slideLayout" Target="../slideLayouts/slideLayout2.xml"/><Relationship Id="rId29" Type="http://schemas.openxmlformats.org/officeDocument/2006/relationships/slideLayout" Target="../slideLayouts/slideLayout29.xml"/><Relationship Id="rId24" Type="http://schemas.openxmlformats.org/officeDocument/2006/relationships/slideLayout" Target="../slideLayouts/slideLayout24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66" Type="http://schemas.openxmlformats.org/officeDocument/2006/relationships/slideLayout" Target="../slideLayouts/slideLayout6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>
            <a:spLocks noGrp="1"/>
          </p:cNvSpPr>
          <p:nvPr>
            <p:ph type="title"/>
          </p:nvPr>
        </p:nvSpPr>
        <p:spPr>
          <a:xfrm>
            <a:off x="571500" y="795743"/>
            <a:ext cx="11049000" cy="633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6"/>
          <p:cNvSpPr txBox="1">
            <a:spLocks noGrp="1"/>
          </p:cNvSpPr>
          <p:nvPr>
            <p:ph type="body" idx="1"/>
          </p:nvPr>
        </p:nvSpPr>
        <p:spPr>
          <a:xfrm>
            <a:off x="571500" y="1640263"/>
            <a:ext cx="11049000" cy="4506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6"/>
          <p:cNvSpPr txBox="1">
            <a:spLocks noGrp="1"/>
          </p:cNvSpPr>
          <p:nvPr>
            <p:ph type="ftr" idx="11"/>
          </p:nvPr>
        </p:nvSpPr>
        <p:spPr>
          <a:xfrm>
            <a:off x="571501" y="6570920"/>
            <a:ext cx="10441222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sldNum" idx="12"/>
          </p:nvPr>
        </p:nvSpPr>
        <p:spPr>
          <a:xfrm>
            <a:off x="11132595" y="6570920"/>
            <a:ext cx="487905" cy="19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05" r:id="rId57"/>
    <p:sldLayoutId id="2147483706" r:id="rId58"/>
    <p:sldLayoutId id="2147483707" r:id="rId59"/>
    <p:sldLayoutId id="2147483708" r:id="rId60"/>
    <p:sldLayoutId id="2147483709" r:id="rId61"/>
    <p:sldLayoutId id="2147483710" r:id="rId62"/>
    <p:sldLayoutId id="2147483711" r:id="rId63"/>
    <p:sldLayoutId id="2147483712" r:id="rId64"/>
    <p:sldLayoutId id="2147483713" r:id="rId65"/>
    <p:sldLayoutId id="2147483714" r:id="rId66"/>
    <p:sldLayoutId id="2147483715" r:id="rId67"/>
    <p:sldLayoutId id="2147483716" r:id="rId68"/>
    <p:sldLayoutId id="2147483717" r:id="rId69"/>
    <p:sldLayoutId id="2147483718" r:id="rId70"/>
    <p:sldLayoutId id="2147483719" r:id="rId71"/>
    <p:sldLayoutId id="2147483720" r:id="rId72"/>
    <p:sldLayoutId id="2147483721" r:id="rId73"/>
    <p:sldLayoutId id="2147483722" r:id="rId74"/>
    <p:sldLayoutId id="2147483723" r:id="rId75"/>
    <p:sldLayoutId id="2147483724" r:id="rId76"/>
    <p:sldLayoutId id="2147483725" r:id="rId77"/>
    <p:sldLayoutId id="2147483726" r:id="rId78"/>
    <p:sldLayoutId id="2147483727" r:id="rId79"/>
    <p:sldLayoutId id="2147483728" r:id="rId80"/>
    <p:sldLayoutId id="2147483729" r:id="rId8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>
          <p15:clr>
            <a:srgbClr val="C8C8C8"/>
          </p15:clr>
        </p15:guide>
        <p15:guide id="2" pos="7673">
          <p15:clr>
            <a:srgbClr val="C8C8C8"/>
          </p15:clr>
        </p15:guide>
        <p15:guide id="3" pos="360">
          <p15:clr>
            <a:srgbClr val="C8C8C8"/>
          </p15:clr>
        </p15:guide>
        <p15:guide id="4" pos="1056">
          <p15:clr>
            <a:srgbClr val="C8C8C8"/>
          </p15:clr>
        </p15:guide>
        <p15:guide id="5" pos="1752">
          <p15:clr>
            <a:srgbClr val="C8C8C8"/>
          </p15:clr>
        </p15:guide>
        <p15:guide id="6" pos="2448">
          <p15:clr>
            <a:srgbClr val="C8C8C8"/>
          </p15:clr>
        </p15:guide>
        <p15:guide id="7" pos="3144">
          <p15:clr>
            <a:srgbClr val="C8C8C8"/>
          </p15:clr>
        </p15:guide>
        <p15:guide id="8" pos="3840">
          <p15:clr>
            <a:srgbClr val="C8C8C8"/>
          </p15:clr>
        </p15:guide>
        <p15:guide id="9" pos="4536">
          <p15:clr>
            <a:srgbClr val="C8C8C8"/>
          </p15:clr>
        </p15:guide>
        <p15:guide id="10" pos="5232">
          <p15:clr>
            <a:srgbClr val="C8C8C8"/>
          </p15:clr>
        </p15:guide>
        <p15:guide id="11" pos="5928">
          <p15:clr>
            <a:srgbClr val="C8C8C8"/>
          </p15:clr>
        </p15:guide>
        <p15:guide id="12" pos="6624">
          <p15:clr>
            <a:srgbClr val="C8C8C8"/>
          </p15:clr>
        </p15:guide>
        <p15:guide id="13" pos="7320">
          <p15:clr>
            <a:srgbClr val="C8C8C8"/>
          </p15:clr>
        </p15:guide>
        <p15:guide id="14" orient="horz">
          <p15:clr>
            <a:srgbClr val="C8C8C8"/>
          </p15:clr>
        </p15:guide>
        <p15:guide id="15" orient="horz" pos="4320">
          <p15:clr>
            <a:srgbClr val="C8C8C8"/>
          </p15:clr>
        </p15:guide>
        <p15:guide id="16" orient="horz" pos="360">
          <p15:clr>
            <a:srgbClr val="C8C8C8"/>
          </p15:clr>
        </p15:guide>
        <p15:guide id="17" orient="horz" pos="1080">
          <p15:clr>
            <a:srgbClr val="C8C8C8"/>
          </p15:clr>
        </p15:guide>
        <p15:guide id="18" orient="horz" pos="1800">
          <p15:clr>
            <a:srgbClr val="C8C8C8"/>
          </p15:clr>
        </p15:guide>
        <p15:guide id="19" orient="horz" pos="2520">
          <p15:clr>
            <a:srgbClr val="C8C8C8"/>
          </p15:clr>
        </p15:guide>
        <p15:guide id="20" orient="horz" pos="3240">
          <p15:clr>
            <a:srgbClr val="C8C8C8"/>
          </p15:clr>
        </p15:guide>
        <p15:guide id="21" orient="horz" pos="3960">
          <p15:clr>
            <a:srgbClr val="C8C8C8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" name="Google Shape;1010;p1"/>
          <p:cNvSpPr txBox="1">
            <a:spLocks noGrp="1"/>
          </p:cNvSpPr>
          <p:nvPr>
            <p:ph type="title"/>
          </p:nvPr>
        </p:nvSpPr>
        <p:spPr>
          <a:xfrm>
            <a:off x="5141015" y="2637378"/>
            <a:ext cx="5910232" cy="1338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rPr lang="nl-NL"/>
              <a:t>Overzicht prijzen</a:t>
            </a:r>
            <a:endParaRPr/>
          </a:p>
        </p:txBody>
      </p:sp>
      <p:sp>
        <p:nvSpPr>
          <p:cNvPr id="1011" name="Google Shape;1011;p1"/>
          <p:cNvSpPr txBox="1">
            <a:spLocks noGrp="1"/>
          </p:cNvSpPr>
          <p:nvPr>
            <p:ph type="body" idx="1"/>
          </p:nvPr>
        </p:nvSpPr>
        <p:spPr>
          <a:xfrm>
            <a:off x="4554750" y="2130882"/>
            <a:ext cx="18000" cy="283527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0"/>
              <a:buNone/>
            </a:pPr>
            <a:endParaRPr/>
          </a:p>
        </p:txBody>
      </p:sp>
      <p:sp>
        <p:nvSpPr>
          <p:cNvPr id="1012" name="Google Shape;1012;p1"/>
          <p:cNvSpPr txBox="1">
            <a:spLocks noGrp="1"/>
          </p:cNvSpPr>
          <p:nvPr>
            <p:ph type="body" idx="2"/>
          </p:nvPr>
        </p:nvSpPr>
        <p:spPr>
          <a:xfrm>
            <a:off x="5141410" y="3975706"/>
            <a:ext cx="5932631" cy="448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/>
          </a:p>
        </p:txBody>
      </p:sp>
    </p:spTree>
  </p:cSld>
  <p:clrMapOvr>
    <a:masterClrMapping/>
  </p:clrMapOvr>
  <p:transition spd="slow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7" name="Google Shape;1017;p2"/>
          <p:cNvSpPr txBox="1"/>
          <p:nvPr/>
        </p:nvSpPr>
        <p:spPr>
          <a:xfrm>
            <a:off x="3237907" y="716322"/>
            <a:ext cx="5166804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Pakket 1: Soep (met brood)</a:t>
            </a:r>
            <a:endParaRPr sz="3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018" name="Google Shape;1018;p2"/>
          <p:cNvGraphicFramePr/>
          <p:nvPr/>
        </p:nvGraphicFramePr>
        <p:xfrm>
          <a:off x="213497" y="223038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{1CAFC63D-FF71-4255-8F29-E88BFCDCD028}</a:tableStyleId>
              </a:tblPr>
              <a:tblGrid>
                <a:gridCol w="1161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8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0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83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100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1187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0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6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Leverancier</a:t>
                      </a:r>
                      <a:endParaRPr sz="16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25" marR="5425" marT="54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25" marR="5425" marT="54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1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250 ml 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25" marR="5425" marT="54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300 ml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25" marR="5425" marT="54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Bruin brood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25" marR="5425" marT="54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Glutenvrij br brood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25" marR="5425" marT="54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Lactosevrij br brood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25" marR="5425" marT="54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3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Traiteur Gevers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25" marR="5425" marT="54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8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25" marR="5425" marT="54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1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0,52 excl btw / 0,55 incl btw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25" marR="5425" marT="54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0,69 excl btw / 0,73 incl btw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25" marR="5425" marT="54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0,12 excl btw / 0,13 incl btw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25" marR="5425" marT="54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25" marR="5425" marT="54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25" marR="5425" marT="54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7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Metsense Cas vzw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25" marR="5425" marT="54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8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25" marR="5425" marT="54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1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0,6395 excl btw / 0,678 incl btw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25" marR="5425" marT="54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0,7675 excl btw / 0,8136 incl btw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25" marR="5425" marT="54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0,1173 excl btw / 0,1243 incl btw per snede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25" marR="5425" marT="54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0,1599 excl btw / 0,1695 incl btw per snede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25" marR="5425" marT="54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0,1038 excl btw / 0,11 incl btw per snede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25" marR="5425" marT="54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7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Zorgbedrijf Antwerpen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25" marR="5425" marT="54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8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25" marR="5425" marT="54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1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1,325 excl btw / 1,405 incl btw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25" marR="5425" marT="54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1,41 excl btw / 1,495 incl btw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25" marR="5425" marT="54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0,106 excl btw / 0,112 incl btw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25" marR="5425" marT="54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0,121 excl btw / 0,225 incl btw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25" marR="5425" marT="54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0,1173 excl btw / 0,1243 incl btw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25" marR="5425" marT="54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Aramark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25" marR="5425" marT="54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8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25" marR="5425" marT="54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1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0,75 excl btw / 1,79 incl btw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25" marR="5425" marT="54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0,79</a:t>
                      </a:r>
                      <a:r>
                        <a:rPr lang="nl-NL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 excl btw / 0,84 incl btw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25" marR="5425" marT="54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0,37 excl btw / 0,39 incl btw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25" marR="5425" marT="54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0,33 excl btw / 0,35 incl btw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25" marR="5425" marT="54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0,28 excl btw / 0,3 incl btw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25" marR="5425" marT="54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Soeprème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25" marR="5425" marT="54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8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25" marR="5425" marT="54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1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0,8 excl btw / 0,84 incl btw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25" marR="5425" marT="54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0,9 excl btw / 0,95 incl btw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25" marR="5425" marT="54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0,15 excl btw / 0,16 incl btw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25" marR="5425" marT="54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0,15 excl btw / 0,19 incl btw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25" marR="5425" marT="54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0,15 excl btw / 0,16 incl btw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25" marR="5425" marT="54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47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CAW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25" marR="5425" marT="54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8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25" marR="5425" marT="54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1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0,705 excl btw / 0,750 incl btw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25" marR="5425" marT="54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0,846 excl btw / 0,9 incl btw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25" marR="5425" marT="54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0,1175 excl btw / 0,125 incl btw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25" marR="5425" marT="54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0,125 excl btw / 0,133 incl btw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25" marR="5425" marT="54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0,125 excl btw / 0,133 incl btw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25" marR="5425" marT="54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3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Overveerlijk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25" marR="5425" marT="54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8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25" marR="5425" marT="54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1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1,2 excl btw / 1,272 incl btw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25" marR="5425" marT="54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1,4 excl btw / 1,484 incl btw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25" marR="5425" marT="54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25" marR="5425" marT="54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25" marR="5425" marT="54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25" marR="5425" marT="54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3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Soepmie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25" marR="5425" marT="54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25" marR="5425" marT="54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1,</a:t>
                      </a:r>
                      <a:r>
                        <a:rPr lang="nl-NL"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r>
                        <a:rPr lang="nl-NL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 excl btw / 1,25 incl btw</a:t>
                      </a:r>
                      <a:endParaRPr/>
                    </a:p>
                  </a:txBody>
                  <a:tcPr marL="5425" marR="5425" marT="54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1,42 excl btw / 1,50 incl btw</a:t>
                      </a:r>
                      <a:endParaRPr/>
                    </a:p>
                  </a:txBody>
                  <a:tcPr marL="5425" marR="5425" marT="54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25" marR="5425" marT="54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25" marR="5425" marT="54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25" marR="5425" marT="54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3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Komida nv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25" marR="5425" marT="54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25" marR="5425" marT="54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0,85 excl btw / 0,90 incl btw</a:t>
                      </a:r>
                      <a:endParaRPr/>
                    </a:p>
                  </a:txBody>
                  <a:tcPr marL="5425" marR="5425" marT="54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1,00 excl btw / 1,06 incl btw</a:t>
                      </a:r>
                      <a:endParaRPr/>
                    </a:p>
                  </a:txBody>
                  <a:tcPr marL="5425" marR="5425" marT="54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0,15 excl btw / 0,16 incl btw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25" marR="5425" marT="54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0,25 excl btw / 0,265 incl btw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25" marR="5425" marT="54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0,25 excl btw / 0,265 incl btw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25" marR="5425" marT="54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3" name="Google Shape;1023;p3"/>
          <p:cNvSpPr txBox="1"/>
          <p:nvPr/>
        </p:nvSpPr>
        <p:spPr>
          <a:xfrm>
            <a:off x="3328245" y="851657"/>
            <a:ext cx="5143500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Pakket 2: gezonde boterham</a:t>
            </a:r>
            <a:endParaRPr sz="3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024" name="Google Shape;1024;p3"/>
          <p:cNvGraphicFramePr/>
          <p:nvPr/>
        </p:nvGraphicFramePr>
        <p:xfrm>
          <a:off x="176497" y="229418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{1CAFC63D-FF71-4255-8F29-E88BFCDCD028}</a:tableStyleId>
              </a:tblPr>
              <a:tblGrid>
                <a:gridCol w="1061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2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33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45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079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69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7450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35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600" u="none" strike="noStrike" cap="none"/>
                        <a:t>Leverancier</a:t>
                      </a:r>
                      <a:endParaRPr sz="16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425" marR="5425" marT="54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425" marR="5425" marT="54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/>
                        <a:t>kleuters normaal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425" marR="5425" marT="54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/>
                        <a:t>kleuters glutenvrij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425" marR="5425" marT="54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/>
                        <a:t>kleuters lactosevrij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425" marR="5425" marT="54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/>
                        <a:t>lagere school normaal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425" marR="5425" marT="54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/>
                        <a:t>lagere school glutenvrij 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425" marR="5425" marT="54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/>
                        <a:t>lagere school lactosevrij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425" marR="5425" marT="54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0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/>
                        <a:t>Zorgbedrijf Antwerpen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425" marR="5425" marT="54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/>
                        <a:t> 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425" marR="5425" marT="54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/>
                        <a:t>2,301 excl btw / 2,439 incl btw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425" marR="5425" marT="54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/>
                        <a:t>3,006 excl btw / 3,187 incl btw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425" marR="5425" marT="54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/>
                        <a:t>2,573 excl btw / 2,727 incl btw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425" marR="5425" marT="54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/>
                        <a:t>3,294 excl btw / 3,492 incl btw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425" marR="5425" marT="54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/>
                        <a:t>4,433 excl btw / 4,699 incl btw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425" marR="5425" marT="54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/>
                        <a:t>3,521 excl btw / 3, 732 incl btw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425" marR="5425" marT="54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61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/>
                        <a:t>Aramark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425" marR="5425" marT="54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/>
                        <a:t> 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425" marR="5425" marT="54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/>
                        <a:t>1,74 excl btw / 1,84 incl btw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425" marR="5425" marT="54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/>
                        <a:t>2,57 excl btw / 2,73 incl btw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425" marR="5425" marT="54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/>
                        <a:t>2,39 excl btw / 2,54 incl btw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425" marR="5425" marT="54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/>
                        <a:t>2,28 excl btw / 2,41 incl btw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425" marR="5425" marT="54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/>
                        <a:t>3,55 excl btw / 3,76 incl btw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425" marR="5425" marT="54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/>
                        <a:t>3,92 excl btw / 4,16 incl btw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425" marR="5425" marT="54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61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Komida nv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425" marR="5425" marT="54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425" marR="5425" marT="54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2,75 excl btw / 2,91 incl btw</a:t>
                      </a:r>
                      <a:endParaRPr/>
                    </a:p>
                  </a:txBody>
                  <a:tcPr marL="5425" marR="5425" marT="54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3,25 excl btw / 3,45 incl btw</a:t>
                      </a:r>
                      <a:endParaRPr/>
                    </a:p>
                  </a:txBody>
                  <a:tcPr marL="5425" marR="5425" marT="54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3,25 excl btw / 3,45 incl btw</a:t>
                      </a:r>
                      <a:endParaRPr/>
                    </a:p>
                  </a:txBody>
                  <a:tcPr marL="5425" marR="5425" marT="54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3,40 excl btw / 3,60 incl btw</a:t>
                      </a:r>
                      <a:endParaRPr/>
                    </a:p>
                  </a:txBody>
                  <a:tcPr marL="5425" marR="5425" marT="54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3,90 excl btw / 4,13 incl btw</a:t>
                      </a:r>
                      <a:endParaRPr/>
                    </a:p>
                  </a:txBody>
                  <a:tcPr marL="5425" marR="5425" marT="54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3,90 excl / 4,13 incl btw</a:t>
                      </a:r>
                      <a:endParaRPr/>
                    </a:p>
                  </a:txBody>
                  <a:tcPr marL="5425" marR="5425" marT="54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Google Shape;1029;p4"/>
          <p:cNvSpPr txBox="1"/>
          <p:nvPr/>
        </p:nvSpPr>
        <p:spPr>
          <a:xfrm>
            <a:off x="3481508" y="985041"/>
            <a:ext cx="5445325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Pakket 3: gezond tussendoortje</a:t>
            </a:r>
            <a:endParaRPr sz="3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030" name="Google Shape;1030;p4"/>
          <p:cNvGraphicFramePr/>
          <p:nvPr/>
        </p:nvGraphicFramePr>
        <p:xfrm>
          <a:off x="584351" y="229361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{1CAFC63D-FF71-4255-8F29-E88BFCDCD028}</a:tableStyleId>
              </a:tblPr>
              <a:tblGrid>
                <a:gridCol w="1813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3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0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344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16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43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400" u="none" strike="noStrike" cap="none"/>
                        <a:t>Leverancier </a:t>
                      </a:r>
                      <a:endParaRPr sz="14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75" marR="7175" marT="717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75" marR="7175" marT="717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/>
                        <a:t>seizoensfruit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75" marR="7175" marT="717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/>
                        <a:t>ongezouten noten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75" marR="7175" marT="717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/>
                        <a:t>gedroogd fruit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75" marR="7175" marT="717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/>
                        <a:t>eigen voorstel 1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75" marR="7175" marT="717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3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/>
                        <a:t>Zorgbedrijf Antwerpen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75" marR="7175" marT="717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000" u="none" strike="noStrike" cap="none"/>
                        <a:t> 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75" marR="7175" marT="717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/>
                        <a:t>0,868 excl btw / 0,92 incl btw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75" marR="7175" marT="717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/>
                        <a:t>18,9 excl btw / 20,034 incl btw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75" marR="7175" marT="717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/>
                        <a:t>11,34 excl btw / 12,02 incl btw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75" marR="7175" marT="717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b="0" u="none" strike="noStrike" cap="none"/>
                        <a:t>Puntzakje met groenten </a:t>
                      </a:r>
                      <a:r>
                        <a:rPr lang="nl-NL" sz="1200" u="none" strike="noStrike" cap="none"/>
                        <a:t>0,824 excl btw / 0,873 incl btw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75" marR="7175" marT="717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1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/>
                        <a:t>Aramark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75" marR="7175" marT="717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000" u="none" strike="noStrike" cap="none"/>
                        <a:t> 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75" marR="7175" marT="717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/>
                        <a:t>0,78 excl btw / 0,83 incl btw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75" marR="7175" marT="717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/>
                        <a:t>13,32 excl btw / 14,12 incl btw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75" marR="7175" marT="717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/>
                        <a:t>5,87 excl btw / 6,22 incl btw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75" marR="7175" marT="717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nl-NL" sz="12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Soya dessert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/>
                        <a:t>0,77 excl btw / 0,82 incl btw</a:t>
                      </a:r>
                      <a:endParaRPr/>
                    </a:p>
                  </a:txBody>
                  <a:tcPr marL="7175" marR="7175" marT="717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7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/>
                        <a:t>Fruit at work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75" marR="7175" marT="717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000" u="none" strike="noStrike" cap="none"/>
                        <a:t> 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75" marR="7175" marT="717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/>
                        <a:t>0,56 excl btw / 0,59 incl btw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75" marR="7175" marT="717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/>
                        <a:t>afhankelijk van samenstelling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75" marR="7175" marT="717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/>
                        <a:t> 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75" marR="7175" marT="717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/>
                        <a:t>Gezonde reep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/>
                        <a:t>1,6 per reep incl btw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75" marR="7175" marT="717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7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/>
                        <a:t>Bocal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75" marR="7175" marT="717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000" u="none" strike="noStrike" cap="none"/>
                        <a:t> 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75" marR="7175" marT="717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/>
                        <a:t>afhankelijk van samenstelling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75" marR="7175" marT="717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/>
                        <a:t>afhankelijk van samenstelling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75" marR="7175" marT="717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/>
                        <a:t>afhankelijk van samenstelling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75" marR="7175" marT="717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/>
                        <a:t> 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75" marR="7175" marT="717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4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/>
                        <a:t>Ricolab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75" marR="7175" marT="717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000" u="none" strike="noStrike" cap="none"/>
                        <a:t> 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75" marR="7175" marT="717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/>
                        <a:t>0,62 incl btw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75" marR="7175" marT="717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/>
                        <a:t>afhankelijk van samenstelling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75" marR="7175" marT="717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/>
                        <a:t>afhankelijk van samenstelling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75" marR="7175" marT="717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/>
                        <a:t>Vegan koek of reep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/>
                        <a:t>afhankelijk van samenstelling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75" marR="7175" marT="717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4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Just Bite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75" marR="7175" marT="717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75" marR="7175" marT="717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/ 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75" marR="7175" marT="717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afhankelijk van samenstelling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75" marR="7175" marT="717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afhankelijk van samenstelling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75" marR="7175" marT="717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75" marR="7175" marT="717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Google Shape;1035;p5"/>
          <p:cNvSpPr txBox="1"/>
          <p:nvPr/>
        </p:nvSpPr>
        <p:spPr>
          <a:xfrm>
            <a:off x="3675077" y="1098598"/>
            <a:ext cx="5407225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Pakket 4: vegetarische maaltijd</a:t>
            </a:r>
            <a:endParaRPr sz="3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036" name="Google Shape;1036;p5"/>
          <p:cNvGraphicFramePr/>
          <p:nvPr/>
        </p:nvGraphicFramePr>
        <p:xfrm>
          <a:off x="760062" y="273673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{1CAFC63D-FF71-4255-8F29-E88BFCDCD028}</a:tableStyleId>
              </a:tblPr>
              <a:tblGrid>
                <a:gridCol w="3053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45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73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76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400" u="none" strike="noStrike" cap="none"/>
                        <a:t>Leverancier</a:t>
                      </a:r>
                      <a:endParaRPr sz="14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625" marR="7625" marT="76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625" marR="7625" marT="76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/>
                        <a:t>Kleuters 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625" marR="7625" marT="76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/>
                        <a:t>Lagere school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625" marR="7625" marT="76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2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/>
                        <a:t>Hanssens Catering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625" marR="7625" marT="76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/>
                        <a:t> 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625" marR="7625" marT="76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/>
                        <a:t>2,83 excl btw / 3,0 incl btw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625" marR="7625" marT="76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/>
                        <a:t>3,3 excl btw / 3,5 incl btw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625" marR="7625" marT="76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73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/>
                        <a:t>Delimeal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625" marR="7625" marT="76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/>
                        <a:t> 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625" marR="7625" marT="76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/>
                        <a:t>6,8396 excl btw / 7,25 incl btw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625" marR="7625" marT="76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/>
                        <a:t>6,8396 excl btw / 7,25 incl btw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625" marR="7625" marT="76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5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/>
                        <a:t>Aramark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625" marR="7625" marT="76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/>
                        <a:t> 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625" marR="7625" marT="76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/>
                        <a:t>2,05 excl btw / 2,17 incl btw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625" marR="7625" marT="76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u="none" strike="noStrike" cap="none"/>
                        <a:t>2,73 excl btw / 2,9 incl btw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625" marR="7625" marT="76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75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Komida nv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625" marR="7625" marT="76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625" marR="7625" marT="76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4,90 excl btw / 5,19 incl btw</a:t>
                      </a:r>
                      <a:endParaRPr/>
                    </a:p>
                  </a:txBody>
                  <a:tcPr marL="7625" marR="7625" marT="76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2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5,60 excl btw / 5,94 incl btw</a:t>
                      </a:r>
                      <a:endParaRPr/>
                    </a:p>
                  </a:txBody>
                  <a:tcPr marL="7625" marR="7625" marT="76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Stad Antwerpen - RODE THEMA">
  <a:themeElements>
    <a:clrScheme name="Stad Antwerpen">
      <a:dk1>
        <a:srgbClr val="000000"/>
      </a:dk1>
      <a:lt1>
        <a:srgbClr val="FFFFFF"/>
      </a:lt1>
      <a:dk2>
        <a:srgbClr val="6E6259"/>
      </a:dk2>
      <a:lt2>
        <a:srgbClr val="CBC4BC"/>
      </a:lt2>
      <a:accent1>
        <a:srgbClr val="CF0039"/>
      </a:accent1>
      <a:accent2>
        <a:srgbClr val="F18A00"/>
      </a:accent2>
      <a:accent3>
        <a:srgbClr val="FFCD00"/>
      </a:accent3>
      <a:accent4>
        <a:srgbClr val="007B5F"/>
      </a:accent4>
      <a:accent5>
        <a:srgbClr val="005F83"/>
      </a:accent5>
      <a:accent6>
        <a:srgbClr val="5B7F95"/>
      </a:accent6>
      <a:hlink>
        <a:srgbClr val="CF0039"/>
      </a:hlink>
      <a:folHlink>
        <a:srgbClr val="CF003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685</Words>
  <Application>Microsoft Office PowerPoint</Application>
  <PresentationFormat>Breedbeeld</PresentationFormat>
  <Paragraphs>159</Paragraphs>
  <Slides>5</Slides>
  <Notes>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8" baseType="lpstr">
      <vt:lpstr>Arial</vt:lpstr>
      <vt:lpstr>Calibri</vt:lpstr>
      <vt:lpstr>Stad Antwerpen - RODE THEMA</vt:lpstr>
      <vt:lpstr>Overzicht prijzen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Overzicht prijzen</dc:title>
  <dc:creator>Stad Antwerpen</dc:creator>
  <cp:lastModifiedBy>Karen Schepers</cp:lastModifiedBy>
  <cp:revision>1</cp:revision>
  <dcterms:created xsi:type="dcterms:W3CDTF">2023-09-04T10:03:26Z</dcterms:created>
  <dcterms:modified xsi:type="dcterms:W3CDTF">2024-01-29T14:32:23Z</dcterms:modified>
</cp:coreProperties>
</file>