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60" r:id="rId8"/>
    <p:sldId id="259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iY2axaWmlExDnZFpoVV4Rvx114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6E21A7-A6E8-49C9-B98B-8E3DA9B25864}">
  <a:tblStyle styleId="{596E21A7-A6E8-49C9-B98B-8E3DA9B25864}" styleName="Table_0">
    <a:wholeTbl>
      <a:tcTxStyle b="off" i="off">
        <a:font>
          <a:latin typeface="SunAntwerpen Light"/>
          <a:ea typeface="SunAntwerpen Light"/>
          <a:cs typeface="SunAntwerpen Light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SunAntwerpen Light"/>
          <a:ea typeface="SunAntwerpen Light"/>
          <a:cs typeface="SunAntwerpen Light"/>
        </a:font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9C544B6-4B88-41AA-8995-01FC41804E1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Schepers" userId="eec39f87-fbfe-40f0-be15-287cd37be174" providerId="ADAL" clId="{4C668E9B-F0F8-4895-A672-F8BA222E9ADF}"/>
    <pc:docChg chg="custSel modSld">
      <pc:chgData name="Karen Schepers" userId="eec39f87-fbfe-40f0-be15-287cd37be174" providerId="ADAL" clId="{4C668E9B-F0F8-4895-A672-F8BA222E9ADF}" dt="2023-11-13T09:08:41.355" v="21" actId="207"/>
      <pc:docMkLst>
        <pc:docMk/>
      </pc:docMkLst>
      <pc:sldChg chg="modSp mod">
        <pc:chgData name="Karen Schepers" userId="eec39f87-fbfe-40f0-be15-287cd37be174" providerId="ADAL" clId="{4C668E9B-F0F8-4895-A672-F8BA222E9ADF}" dt="2023-11-13T09:08:41.355" v="21" actId="207"/>
        <pc:sldMkLst>
          <pc:docMk/>
          <pc:sldMk cId="0" sldId="257"/>
        </pc:sldMkLst>
        <pc:graphicFrameChg chg="modGraphic">
          <ac:chgData name="Karen Schepers" userId="eec39f87-fbfe-40f0-be15-287cd37be174" providerId="ADAL" clId="{4C668E9B-F0F8-4895-A672-F8BA222E9ADF}" dt="2023-11-13T09:08:41.355" v="21" actId="207"/>
          <ac:graphicFrameMkLst>
            <pc:docMk/>
            <pc:sldMk cId="0" sldId="257"/>
            <ac:graphicFrameMk id="1017" creationId="{00000000-0000-0000-0000-000000000000}"/>
          </ac:graphicFrameMkLst>
        </pc:graphicFrameChg>
      </pc:sldChg>
      <pc:sldChg chg="modSp mod">
        <pc:chgData name="Karen Schepers" userId="eec39f87-fbfe-40f0-be15-287cd37be174" providerId="ADAL" clId="{4C668E9B-F0F8-4895-A672-F8BA222E9ADF}" dt="2023-11-13T09:08:18.395" v="16" actId="207"/>
        <pc:sldMkLst>
          <pc:docMk/>
          <pc:sldMk cId="0" sldId="258"/>
        </pc:sldMkLst>
        <pc:graphicFrameChg chg="modGraphic">
          <ac:chgData name="Karen Schepers" userId="eec39f87-fbfe-40f0-be15-287cd37be174" providerId="ADAL" clId="{4C668E9B-F0F8-4895-A672-F8BA222E9ADF}" dt="2023-11-13T09:08:18.395" v="16" actId="207"/>
          <ac:graphicFrameMkLst>
            <pc:docMk/>
            <pc:sldMk cId="0" sldId="258"/>
            <ac:graphicFrameMk id="1022" creationId="{00000000-0000-0000-0000-000000000000}"/>
          </ac:graphicFrameMkLst>
        </pc:graphicFrameChg>
      </pc:sldChg>
      <pc:sldChg chg="modSp mod">
        <pc:chgData name="Karen Schepers" userId="eec39f87-fbfe-40f0-be15-287cd37be174" providerId="ADAL" clId="{4C668E9B-F0F8-4895-A672-F8BA222E9ADF}" dt="2023-11-13T09:08:36.230" v="20" actId="207"/>
        <pc:sldMkLst>
          <pc:docMk/>
          <pc:sldMk cId="0" sldId="259"/>
        </pc:sldMkLst>
        <pc:graphicFrameChg chg="modGraphic">
          <ac:chgData name="Karen Schepers" userId="eec39f87-fbfe-40f0-be15-287cd37be174" providerId="ADAL" clId="{4C668E9B-F0F8-4895-A672-F8BA222E9ADF}" dt="2023-11-13T09:08:36.230" v="20" actId="207"/>
          <ac:graphicFrameMkLst>
            <pc:docMk/>
            <pc:sldMk cId="0" sldId="259"/>
            <ac:graphicFrameMk id="1028" creationId="{00000000-0000-0000-0000-000000000000}"/>
          </ac:graphicFrameMkLst>
        </pc:graphicFrameChg>
      </pc:sldChg>
      <pc:sldChg chg="modSp mod">
        <pc:chgData name="Karen Schepers" userId="eec39f87-fbfe-40f0-be15-287cd37be174" providerId="ADAL" clId="{4C668E9B-F0F8-4895-A672-F8BA222E9ADF}" dt="2023-11-13T09:08:26.648" v="18" actId="207"/>
        <pc:sldMkLst>
          <pc:docMk/>
          <pc:sldMk cId="3597158930" sldId="260"/>
        </pc:sldMkLst>
        <pc:graphicFrameChg chg="modGraphic">
          <ac:chgData name="Karen Schepers" userId="eec39f87-fbfe-40f0-be15-287cd37be174" providerId="ADAL" clId="{4C668E9B-F0F8-4895-A672-F8BA222E9ADF}" dt="2023-11-13T09:08:26.648" v="18" actId="207"/>
          <ac:graphicFrameMkLst>
            <pc:docMk/>
            <pc:sldMk cId="3597158930" sldId="260"/>
            <ac:graphicFrameMk id="2" creationId="{B56AFBE1-F54B-1B76-3FAE-F554117AF32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5" name="Google Shape;101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zonder beeld">
  <p:cSld name="Titel zonder bee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/>
          <p:nvPr/>
        </p:nvSpPr>
        <p:spPr>
          <a:xfrm>
            <a:off x="586540" y="583531"/>
            <a:ext cx="11018920" cy="57509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Google Shape;1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47273" y="2078705"/>
            <a:ext cx="2939628" cy="293962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5141015" y="2637378"/>
            <a:ext cx="5910232" cy="1338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4554750" y="2130882"/>
            <a:ext cx="18000" cy="2835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2"/>
          </p:nvPr>
        </p:nvSpPr>
        <p:spPr>
          <a:xfrm>
            <a:off x="5141410" y="3975706"/>
            <a:ext cx="5932631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ssentitel met video">
  <p:cSld name="Tussentitel met video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0" y="1714500"/>
            <a:ext cx="12191999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571501" y="4663536"/>
            <a:ext cx="11048999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2"/>
          </p:nvPr>
        </p:nvSpPr>
        <p:spPr>
          <a:xfrm>
            <a:off x="571501" y="5837716"/>
            <a:ext cx="110489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>
            <a:spLocks noGrp="1"/>
          </p:cNvSpPr>
          <p:nvPr>
            <p:ph type="media" idx="3"/>
          </p:nvPr>
        </p:nvSpPr>
        <p:spPr>
          <a:xfrm>
            <a:off x="571500" y="571500"/>
            <a:ext cx="11049000" cy="409203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ssentitel zonder beeld">
  <p:cSld name="Tussentitel zonder beeld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0" y="1714500"/>
            <a:ext cx="12191999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2602833" y="2693518"/>
            <a:ext cx="6986336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2"/>
          </p:nvPr>
        </p:nvSpPr>
        <p:spPr>
          <a:xfrm>
            <a:off x="2602833" y="4758752"/>
            <a:ext cx="6986336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3"/>
          </p:nvPr>
        </p:nvSpPr>
        <p:spPr>
          <a:xfrm rot="5400000">
            <a:off x="6087000" y="3057073"/>
            <a:ext cx="18000" cy="2835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gendaslides">
  <p:cSld name="Agendaslides">
    <p:bg>
      <p:bgPr>
        <a:solidFill>
          <a:schemeClr val="dk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Agendaslide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zonder beeld">
  <p:cSld name="Agenda zonder beeld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/>
          <p:nvPr/>
        </p:nvSpPr>
        <p:spPr>
          <a:xfrm>
            <a:off x="2796363" y="0"/>
            <a:ext cx="2224327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5337588" y="76390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5337588" y="169688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5337588" y="262987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5337588" y="356285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5"/>
          </p:nvPr>
        </p:nvSpPr>
        <p:spPr>
          <a:xfrm>
            <a:off x="5337588" y="449584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6"/>
          </p:nvPr>
        </p:nvSpPr>
        <p:spPr>
          <a:xfrm>
            <a:off x="5337588" y="542882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7"/>
          </p:nvPr>
        </p:nvSpPr>
        <p:spPr>
          <a:xfrm>
            <a:off x="4097228" y="792901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8"/>
          </p:nvPr>
        </p:nvSpPr>
        <p:spPr>
          <a:xfrm>
            <a:off x="4097228" y="176068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9"/>
          </p:nvPr>
        </p:nvSpPr>
        <p:spPr>
          <a:xfrm>
            <a:off x="4097228" y="2708483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3"/>
          </p:nvPr>
        </p:nvSpPr>
        <p:spPr>
          <a:xfrm>
            <a:off x="4097228" y="362815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4"/>
          </p:nvPr>
        </p:nvSpPr>
        <p:spPr>
          <a:xfrm>
            <a:off x="4097228" y="4559640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5"/>
          </p:nvPr>
        </p:nvSpPr>
        <p:spPr>
          <a:xfrm>
            <a:off x="4097228" y="549112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6"/>
          </p:nvPr>
        </p:nvSpPr>
        <p:spPr>
          <a:xfrm>
            <a:off x="571500" y="571882"/>
            <a:ext cx="2787162" cy="17289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852918" y="1131396"/>
            <a:ext cx="2224327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met beeld">
  <p:cSld name="Agenda met beeld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>
            <a:spLocks noGrp="1"/>
          </p:cNvSpPr>
          <p:nvPr>
            <p:ph type="pic" idx="2"/>
          </p:nvPr>
        </p:nvSpPr>
        <p:spPr>
          <a:xfrm>
            <a:off x="1676400" y="0"/>
            <a:ext cx="33147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5337588" y="76390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3"/>
          </p:nvPr>
        </p:nvSpPr>
        <p:spPr>
          <a:xfrm>
            <a:off x="5337588" y="169688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4"/>
          </p:nvPr>
        </p:nvSpPr>
        <p:spPr>
          <a:xfrm>
            <a:off x="5337588" y="262987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5"/>
          </p:nvPr>
        </p:nvSpPr>
        <p:spPr>
          <a:xfrm>
            <a:off x="5337588" y="356285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6"/>
          </p:nvPr>
        </p:nvSpPr>
        <p:spPr>
          <a:xfrm>
            <a:off x="5337588" y="449584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7"/>
          </p:nvPr>
        </p:nvSpPr>
        <p:spPr>
          <a:xfrm>
            <a:off x="5337588" y="542882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8"/>
          </p:nvPr>
        </p:nvSpPr>
        <p:spPr>
          <a:xfrm>
            <a:off x="571500" y="571882"/>
            <a:ext cx="2787162" cy="17289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852918" y="1131396"/>
            <a:ext cx="2224327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body" idx="9"/>
          </p:nvPr>
        </p:nvSpPr>
        <p:spPr>
          <a:xfrm>
            <a:off x="4097228" y="792901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3"/>
          </p:nvPr>
        </p:nvSpPr>
        <p:spPr>
          <a:xfrm>
            <a:off x="4097228" y="176068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4"/>
          </p:nvPr>
        </p:nvSpPr>
        <p:spPr>
          <a:xfrm>
            <a:off x="4097228" y="2708483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5"/>
          </p:nvPr>
        </p:nvSpPr>
        <p:spPr>
          <a:xfrm>
            <a:off x="4097228" y="362815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6"/>
          </p:nvPr>
        </p:nvSpPr>
        <p:spPr>
          <a:xfrm>
            <a:off x="4097228" y="4559640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body" idx="17"/>
          </p:nvPr>
        </p:nvSpPr>
        <p:spPr>
          <a:xfrm>
            <a:off x="4097228" y="549112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slides">
  <p:cSld name="Contentslides"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/>
        </p:nvSpPr>
        <p:spPr>
          <a:xfrm>
            <a:off x="1220299" y="2178188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Contentslides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1220299" y="3497052"/>
            <a:ext cx="975140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7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titel, tekst en beeld</a:t>
            </a:r>
            <a:endParaRPr sz="72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- versie 1">
  <p:cSld name="Titel met tekst - versie 1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0" y="1714500"/>
            <a:ext cx="38862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2"/>
          </p:nvPr>
        </p:nvSpPr>
        <p:spPr>
          <a:xfrm>
            <a:off x="1676400" y="2286000"/>
            <a:ext cx="9944100" cy="4000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3"/>
          </p:nvPr>
        </p:nvSpPr>
        <p:spPr>
          <a:xfrm>
            <a:off x="2001838" y="2679405"/>
            <a:ext cx="9293225" cy="320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- versie 2">
  <p:cSld name="Titel met tekst - versie 2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571500" y="0"/>
            <a:ext cx="33147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body" idx="2"/>
          </p:nvPr>
        </p:nvSpPr>
        <p:spPr>
          <a:xfrm>
            <a:off x="1676400" y="571500"/>
            <a:ext cx="9944100" cy="5715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2001838" y="795743"/>
            <a:ext cx="9293225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3"/>
          </p:nvPr>
        </p:nvSpPr>
        <p:spPr>
          <a:xfrm>
            <a:off x="2001838" y="1714500"/>
            <a:ext cx="9293225" cy="416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- versie 3">
  <p:cSld name="Titel met tekst - versie 3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body" idx="1"/>
          </p:nvPr>
        </p:nvSpPr>
        <p:spPr>
          <a:xfrm>
            <a:off x="1676400" y="0"/>
            <a:ext cx="33147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2"/>
          </p:nvPr>
        </p:nvSpPr>
        <p:spPr>
          <a:xfrm>
            <a:off x="571500" y="571500"/>
            <a:ext cx="11049000" cy="5715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969258" y="795743"/>
            <a:ext cx="10325806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3"/>
          </p:nvPr>
        </p:nvSpPr>
        <p:spPr>
          <a:xfrm>
            <a:off x="969258" y="1714500"/>
            <a:ext cx="10325806" cy="416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- versie 4">
  <p:cSld name="Titel met tekst - versie 4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571500" y="571500"/>
            <a:ext cx="11049000" cy="5715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969258" y="795743"/>
            <a:ext cx="10325806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2"/>
          </p:nvPr>
        </p:nvSpPr>
        <p:spPr>
          <a:xfrm>
            <a:off x="969258" y="1714500"/>
            <a:ext cx="10325806" cy="416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4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eeg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- versie 5">
  <p:cSld name="Titel met tekst - versie 5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body" idx="1"/>
          </p:nvPr>
        </p:nvSpPr>
        <p:spPr>
          <a:xfrm>
            <a:off x="571500" y="1714500"/>
            <a:ext cx="11049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25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5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in twee kolommen - versie 1">
  <p:cSld name="Titel met tekst in twee kolommen - versie 1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6"/>
          <p:cNvSpPr txBox="1">
            <a:spLocks noGrp="1"/>
          </p:cNvSpPr>
          <p:nvPr>
            <p:ph type="body" idx="1"/>
          </p:nvPr>
        </p:nvSpPr>
        <p:spPr>
          <a:xfrm>
            <a:off x="571500" y="1714500"/>
            <a:ext cx="11049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2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in twee kolommen - versie 2">
  <p:cSld name="Titel met tekst in twee kolommen - versie 2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body" idx="1"/>
          </p:nvPr>
        </p:nvSpPr>
        <p:spPr>
          <a:xfrm>
            <a:off x="1676400" y="0"/>
            <a:ext cx="33147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body" idx="2"/>
          </p:nvPr>
        </p:nvSpPr>
        <p:spPr>
          <a:xfrm>
            <a:off x="571500" y="571500"/>
            <a:ext cx="11049000" cy="5715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title"/>
          </p:nvPr>
        </p:nvSpPr>
        <p:spPr>
          <a:xfrm>
            <a:off x="969258" y="795743"/>
            <a:ext cx="10325806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7"/>
          <p:cNvSpPr txBox="1">
            <a:spLocks noGrp="1"/>
          </p:cNvSpPr>
          <p:nvPr>
            <p:ph type="body" idx="3"/>
          </p:nvPr>
        </p:nvSpPr>
        <p:spPr>
          <a:xfrm>
            <a:off x="969258" y="1714500"/>
            <a:ext cx="10325806" cy="416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2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+ tekst + beeld">
  <p:cSld name="Titel + tekst + beeld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>
            <a:spLocks noGrp="1"/>
          </p:cNvSpPr>
          <p:nvPr>
            <p:ph type="body" idx="1"/>
          </p:nvPr>
        </p:nvSpPr>
        <p:spPr>
          <a:xfrm>
            <a:off x="1676400" y="1430494"/>
            <a:ext cx="6629400" cy="54275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body" idx="2"/>
          </p:nvPr>
        </p:nvSpPr>
        <p:spPr>
          <a:xfrm>
            <a:off x="571500" y="571881"/>
            <a:ext cx="4419600" cy="17172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28"/>
          <p:cNvSpPr txBox="1">
            <a:spLocks noGrp="1"/>
          </p:cNvSpPr>
          <p:nvPr>
            <p:ph type="title"/>
          </p:nvPr>
        </p:nvSpPr>
        <p:spPr>
          <a:xfrm>
            <a:off x="821094" y="852197"/>
            <a:ext cx="3920414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8"/>
          <p:cNvSpPr>
            <a:spLocks noGrp="1"/>
          </p:cNvSpPr>
          <p:nvPr>
            <p:ph type="pic" idx="3"/>
          </p:nvPr>
        </p:nvSpPr>
        <p:spPr>
          <a:xfrm>
            <a:off x="7200900" y="571500"/>
            <a:ext cx="4419600" cy="5714998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5" name="Google Shape;165;p28"/>
          <p:cNvSpPr txBox="1">
            <a:spLocks noGrp="1"/>
          </p:cNvSpPr>
          <p:nvPr>
            <p:ph type="body" idx="4"/>
          </p:nvPr>
        </p:nvSpPr>
        <p:spPr>
          <a:xfrm>
            <a:off x="2257425" y="2613025"/>
            <a:ext cx="4367213" cy="367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p2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68" name="Google Shape;168;p28"/>
          <p:cNvSpPr txBox="1">
            <a:spLocks noGrp="1"/>
          </p:cNvSpPr>
          <p:nvPr>
            <p:ph type="body" idx="5"/>
          </p:nvPr>
        </p:nvSpPr>
        <p:spPr>
          <a:xfrm>
            <a:off x="7200898" y="6289968"/>
            <a:ext cx="4419601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eld + titel + tekst - versie 1">
  <p:cSld name="Beeld + titel + tekst - versie 1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"/>
          <p:cNvSpPr>
            <a:spLocks noGrp="1"/>
          </p:cNvSpPr>
          <p:nvPr>
            <p:ph type="pic" idx="2"/>
          </p:nvPr>
        </p:nvSpPr>
        <p:spPr>
          <a:xfrm>
            <a:off x="1676399" y="1714500"/>
            <a:ext cx="5524501" cy="4571998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71" name="Google Shape;171;p29"/>
          <p:cNvSpPr txBox="1">
            <a:spLocks noGrp="1"/>
          </p:cNvSpPr>
          <p:nvPr>
            <p:ph type="body" idx="1"/>
          </p:nvPr>
        </p:nvSpPr>
        <p:spPr>
          <a:xfrm>
            <a:off x="571500" y="571882"/>
            <a:ext cx="4979504" cy="1724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2" name="Google Shape;172;p29"/>
          <p:cNvSpPr txBox="1">
            <a:spLocks noGrp="1"/>
          </p:cNvSpPr>
          <p:nvPr>
            <p:ph type="body" idx="3"/>
          </p:nvPr>
        </p:nvSpPr>
        <p:spPr>
          <a:xfrm>
            <a:off x="7748016" y="1714500"/>
            <a:ext cx="3872484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3" name="Google Shape;173;p29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9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75" name="Google Shape;175;p29"/>
          <p:cNvSpPr txBox="1">
            <a:spLocks noGrp="1"/>
          </p:cNvSpPr>
          <p:nvPr>
            <p:ph type="body" idx="4"/>
          </p:nvPr>
        </p:nvSpPr>
        <p:spPr>
          <a:xfrm>
            <a:off x="1676401" y="6289968"/>
            <a:ext cx="55245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6" name="Google Shape;176;p29"/>
          <p:cNvSpPr txBox="1">
            <a:spLocks noGrp="1"/>
          </p:cNvSpPr>
          <p:nvPr>
            <p:ph type="title"/>
          </p:nvPr>
        </p:nvSpPr>
        <p:spPr>
          <a:xfrm>
            <a:off x="1045112" y="889010"/>
            <a:ext cx="4018875" cy="1079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eld + titel + tekst - versie 2">
  <p:cSld name="Beeld + titel + tekst - versie 2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body" idx="1"/>
          </p:nvPr>
        </p:nvSpPr>
        <p:spPr>
          <a:xfrm>
            <a:off x="0" y="571500"/>
            <a:ext cx="6096000" cy="628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30"/>
          <p:cNvSpPr>
            <a:spLocks noGrp="1"/>
          </p:cNvSpPr>
          <p:nvPr>
            <p:ph type="pic" idx="2"/>
          </p:nvPr>
        </p:nvSpPr>
        <p:spPr>
          <a:xfrm>
            <a:off x="571499" y="1087419"/>
            <a:ext cx="6096000" cy="4692022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80" name="Google Shape;180;p30"/>
          <p:cNvSpPr txBox="1">
            <a:spLocks noGrp="1"/>
          </p:cNvSpPr>
          <p:nvPr>
            <p:ph type="title"/>
          </p:nvPr>
        </p:nvSpPr>
        <p:spPr>
          <a:xfrm>
            <a:off x="7200900" y="571501"/>
            <a:ext cx="4419602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30"/>
          <p:cNvSpPr txBox="1">
            <a:spLocks noGrp="1"/>
          </p:cNvSpPr>
          <p:nvPr>
            <p:ph type="body" idx="3"/>
          </p:nvPr>
        </p:nvSpPr>
        <p:spPr>
          <a:xfrm>
            <a:off x="7204542" y="1998921"/>
            <a:ext cx="4415959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30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0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84" name="Google Shape;184;p30"/>
          <p:cNvSpPr txBox="1">
            <a:spLocks noGrp="1"/>
          </p:cNvSpPr>
          <p:nvPr>
            <p:ph type="body" idx="4"/>
          </p:nvPr>
        </p:nvSpPr>
        <p:spPr>
          <a:xfrm>
            <a:off x="571499" y="5782707"/>
            <a:ext cx="6096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eeld + titel + tekst - versie 3">
  <p:cSld name="Beeld + titel + tekst - versie 3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1"/>
          <p:cNvSpPr txBox="1">
            <a:spLocks noGrp="1"/>
          </p:cNvSpPr>
          <p:nvPr>
            <p:ph type="body" idx="1"/>
          </p:nvPr>
        </p:nvSpPr>
        <p:spPr>
          <a:xfrm>
            <a:off x="4991100" y="2322095"/>
            <a:ext cx="7200900" cy="4535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31"/>
          <p:cNvSpPr>
            <a:spLocks noGrp="1"/>
          </p:cNvSpPr>
          <p:nvPr>
            <p:ph type="pic" idx="2"/>
          </p:nvPr>
        </p:nvSpPr>
        <p:spPr>
          <a:xfrm>
            <a:off x="571500" y="583531"/>
            <a:ext cx="4991102" cy="570296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88" name="Google Shape;188;p31"/>
          <p:cNvSpPr txBox="1">
            <a:spLocks noGrp="1"/>
          </p:cNvSpPr>
          <p:nvPr>
            <p:ph type="title"/>
          </p:nvPr>
        </p:nvSpPr>
        <p:spPr>
          <a:xfrm>
            <a:off x="6092412" y="571501"/>
            <a:ext cx="5528087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31"/>
          <p:cNvSpPr txBox="1">
            <a:spLocks noGrp="1"/>
          </p:cNvSpPr>
          <p:nvPr>
            <p:ph type="body" idx="3"/>
          </p:nvPr>
        </p:nvSpPr>
        <p:spPr>
          <a:xfrm>
            <a:off x="6096001" y="2857501"/>
            <a:ext cx="552353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31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31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92" name="Google Shape;192;p31"/>
          <p:cNvSpPr txBox="1">
            <a:spLocks noGrp="1"/>
          </p:cNvSpPr>
          <p:nvPr>
            <p:ph type="body" idx="4"/>
          </p:nvPr>
        </p:nvSpPr>
        <p:spPr>
          <a:xfrm>
            <a:off x="571501" y="6289968"/>
            <a:ext cx="4991102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eeld + titel + tekst - versie 4">
  <p:cSld name="Beeld + titel + tekst - versie 4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>
            <a:spLocks noGrp="1"/>
          </p:cNvSpPr>
          <p:nvPr>
            <p:ph type="body" idx="1"/>
          </p:nvPr>
        </p:nvSpPr>
        <p:spPr>
          <a:xfrm>
            <a:off x="6858000" y="0"/>
            <a:ext cx="533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5" name="Google Shape;195;p32"/>
          <p:cNvSpPr>
            <a:spLocks noGrp="1"/>
          </p:cNvSpPr>
          <p:nvPr>
            <p:ph type="pic" idx="2"/>
          </p:nvPr>
        </p:nvSpPr>
        <p:spPr>
          <a:xfrm>
            <a:off x="0" y="583531"/>
            <a:ext cx="4991102" cy="570296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6" name="Google Shape;196;p32"/>
          <p:cNvSpPr txBox="1">
            <a:spLocks noGrp="1"/>
          </p:cNvSpPr>
          <p:nvPr>
            <p:ph type="body" idx="3"/>
          </p:nvPr>
        </p:nvSpPr>
        <p:spPr>
          <a:xfrm>
            <a:off x="6858000" y="583531"/>
            <a:ext cx="4762500" cy="570296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7" name="Google Shape;197;p32"/>
          <p:cNvSpPr txBox="1">
            <a:spLocks noGrp="1"/>
          </p:cNvSpPr>
          <p:nvPr>
            <p:ph type="title"/>
          </p:nvPr>
        </p:nvSpPr>
        <p:spPr>
          <a:xfrm>
            <a:off x="5542518" y="571501"/>
            <a:ext cx="5539091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2"/>
          <p:cNvSpPr txBox="1">
            <a:spLocks noGrp="1"/>
          </p:cNvSpPr>
          <p:nvPr>
            <p:ph type="body" idx="4"/>
          </p:nvPr>
        </p:nvSpPr>
        <p:spPr>
          <a:xfrm>
            <a:off x="5546558" y="1998921"/>
            <a:ext cx="5534525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9" name="Google Shape;199;p32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32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201" name="Google Shape;201;p32"/>
          <p:cNvSpPr txBox="1">
            <a:spLocks noGrp="1"/>
          </p:cNvSpPr>
          <p:nvPr>
            <p:ph type="body" idx="5"/>
          </p:nvPr>
        </p:nvSpPr>
        <p:spPr>
          <a:xfrm>
            <a:off x="0" y="6289968"/>
            <a:ext cx="4991102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600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ee beelden + titel + tekst">
  <p:cSld name="Twee beelden + titel + tekst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"/>
          <p:cNvSpPr txBox="1">
            <a:spLocks noGrp="1"/>
          </p:cNvSpPr>
          <p:nvPr>
            <p:ph type="body" idx="1"/>
          </p:nvPr>
        </p:nvSpPr>
        <p:spPr>
          <a:xfrm>
            <a:off x="-969" y="0"/>
            <a:ext cx="388716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4" name="Google Shape;204;p33"/>
          <p:cNvSpPr>
            <a:spLocks noGrp="1"/>
          </p:cNvSpPr>
          <p:nvPr>
            <p:ph type="pic" idx="2"/>
          </p:nvPr>
        </p:nvSpPr>
        <p:spPr>
          <a:xfrm>
            <a:off x="571500" y="583532"/>
            <a:ext cx="4419600" cy="208524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05" name="Google Shape;205;p33"/>
          <p:cNvSpPr txBox="1">
            <a:spLocks noGrp="1"/>
          </p:cNvSpPr>
          <p:nvPr>
            <p:ph type="title"/>
          </p:nvPr>
        </p:nvSpPr>
        <p:spPr>
          <a:xfrm>
            <a:off x="6092412" y="571501"/>
            <a:ext cx="5528087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3"/>
          <p:cNvSpPr>
            <a:spLocks noGrp="1"/>
          </p:cNvSpPr>
          <p:nvPr>
            <p:ph type="pic" idx="3"/>
          </p:nvPr>
        </p:nvSpPr>
        <p:spPr>
          <a:xfrm>
            <a:off x="571500" y="3056021"/>
            <a:ext cx="4419600" cy="323047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07" name="Google Shape;207;p33"/>
          <p:cNvSpPr txBox="1">
            <a:spLocks noGrp="1"/>
          </p:cNvSpPr>
          <p:nvPr>
            <p:ph type="body" idx="4"/>
          </p:nvPr>
        </p:nvSpPr>
        <p:spPr>
          <a:xfrm>
            <a:off x="6092412" y="1998921"/>
            <a:ext cx="5528089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33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33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210" name="Google Shape;210;p33"/>
          <p:cNvSpPr txBox="1">
            <a:spLocks noGrp="1"/>
          </p:cNvSpPr>
          <p:nvPr>
            <p:ph type="body" idx="5"/>
          </p:nvPr>
        </p:nvSpPr>
        <p:spPr>
          <a:xfrm>
            <a:off x="567912" y="2673205"/>
            <a:ext cx="442318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1" name="Google Shape;211;p33"/>
          <p:cNvSpPr txBox="1">
            <a:spLocks noGrp="1"/>
          </p:cNvSpPr>
          <p:nvPr>
            <p:ph type="body" idx="6"/>
          </p:nvPr>
        </p:nvSpPr>
        <p:spPr>
          <a:xfrm>
            <a:off x="567912" y="6290178"/>
            <a:ext cx="442318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tems">
  <p:cSld name="Items">
    <p:bg>
      <p:bgPr>
        <a:solidFill>
          <a:schemeClr val="dk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4"/>
          <p:cNvSpPr txBox="1"/>
          <p:nvPr/>
        </p:nvSpPr>
        <p:spPr>
          <a:xfrm>
            <a:off x="1220299" y="1351508"/>
            <a:ext cx="9751402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Items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Stappen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Tijdslijn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slides">
  <p:cSld name="Titelslides">
    <p:bg>
      <p:bgPr>
        <a:solidFill>
          <a:schemeClr val="dk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Titelslides</a:t>
            </a:r>
            <a:endParaRPr sz="8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rie items met pictogrammen - versie 1">
  <p:cSld name="Drie items met pictogrammen - versie 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5"/>
          <p:cNvSpPr txBox="1">
            <a:spLocks noGrp="1"/>
          </p:cNvSpPr>
          <p:nvPr>
            <p:ph type="body" idx="1"/>
          </p:nvPr>
        </p:nvSpPr>
        <p:spPr>
          <a:xfrm>
            <a:off x="571500" y="1714500"/>
            <a:ext cx="331470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6" name="Google Shape;216;p35"/>
          <p:cNvSpPr txBox="1">
            <a:spLocks noGrp="1"/>
          </p:cNvSpPr>
          <p:nvPr>
            <p:ph type="body" idx="2"/>
          </p:nvPr>
        </p:nvSpPr>
        <p:spPr>
          <a:xfrm>
            <a:off x="1676400" y="2206488"/>
            <a:ext cx="9944100" cy="337930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7" name="Google Shape;217;p35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35"/>
          <p:cNvSpPr>
            <a:spLocks noGrp="1"/>
          </p:cNvSpPr>
          <p:nvPr>
            <p:ph type="pic" idx="3"/>
          </p:nvPr>
        </p:nvSpPr>
        <p:spPr>
          <a:xfrm>
            <a:off x="3111270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19" name="Google Shape;219;p35"/>
          <p:cNvSpPr txBox="1">
            <a:spLocks noGrp="1"/>
          </p:cNvSpPr>
          <p:nvPr>
            <p:ph type="body" idx="4"/>
          </p:nvPr>
        </p:nvSpPr>
        <p:spPr>
          <a:xfrm>
            <a:off x="2272918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35"/>
          <p:cNvSpPr>
            <a:spLocks noGrp="1"/>
          </p:cNvSpPr>
          <p:nvPr>
            <p:ph type="pic" idx="5"/>
          </p:nvPr>
        </p:nvSpPr>
        <p:spPr>
          <a:xfrm>
            <a:off x="6237744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21" name="Google Shape;221;p35"/>
          <p:cNvSpPr txBox="1">
            <a:spLocks noGrp="1"/>
          </p:cNvSpPr>
          <p:nvPr>
            <p:ph type="body" idx="6"/>
          </p:nvPr>
        </p:nvSpPr>
        <p:spPr>
          <a:xfrm>
            <a:off x="5399392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35"/>
          <p:cNvSpPr>
            <a:spLocks noGrp="1"/>
          </p:cNvSpPr>
          <p:nvPr>
            <p:ph type="pic" idx="7"/>
          </p:nvPr>
        </p:nvSpPr>
        <p:spPr>
          <a:xfrm>
            <a:off x="9348298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23" name="Google Shape;223;p35"/>
          <p:cNvSpPr txBox="1">
            <a:spLocks noGrp="1"/>
          </p:cNvSpPr>
          <p:nvPr>
            <p:ph type="body" idx="8"/>
          </p:nvPr>
        </p:nvSpPr>
        <p:spPr>
          <a:xfrm>
            <a:off x="8509946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35"/>
          <p:cNvSpPr txBox="1">
            <a:spLocks noGrp="1"/>
          </p:cNvSpPr>
          <p:nvPr>
            <p:ph type="body" idx="9"/>
          </p:nvPr>
        </p:nvSpPr>
        <p:spPr>
          <a:xfrm rot="5400000">
            <a:off x="3519896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35"/>
          <p:cNvSpPr txBox="1">
            <a:spLocks noGrp="1"/>
          </p:cNvSpPr>
          <p:nvPr>
            <p:ph type="body" idx="13"/>
          </p:nvPr>
        </p:nvSpPr>
        <p:spPr>
          <a:xfrm rot="5400000">
            <a:off x="6638825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35"/>
          <p:cNvSpPr txBox="1">
            <a:spLocks noGrp="1"/>
          </p:cNvSpPr>
          <p:nvPr>
            <p:ph type="body" idx="14"/>
          </p:nvPr>
        </p:nvSpPr>
        <p:spPr>
          <a:xfrm rot="5400000">
            <a:off x="9756924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35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5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rie items met pictogrammen - versie 2">
  <p:cSld name="Drie items met pictogrammen - versie 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36"/>
          <p:cNvSpPr>
            <a:spLocks noGrp="1"/>
          </p:cNvSpPr>
          <p:nvPr>
            <p:ph type="pic" idx="2"/>
          </p:nvPr>
        </p:nvSpPr>
        <p:spPr>
          <a:xfrm>
            <a:off x="1968041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32" name="Google Shape;232;p36"/>
          <p:cNvSpPr txBox="1">
            <a:spLocks noGrp="1"/>
          </p:cNvSpPr>
          <p:nvPr>
            <p:ph type="body" idx="1"/>
          </p:nvPr>
        </p:nvSpPr>
        <p:spPr>
          <a:xfrm>
            <a:off x="1129689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3" name="Google Shape;233;p36"/>
          <p:cNvSpPr>
            <a:spLocks noGrp="1"/>
          </p:cNvSpPr>
          <p:nvPr>
            <p:ph type="pic" idx="3"/>
          </p:nvPr>
        </p:nvSpPr>
        <p:spPr>
          <a:xfrm>
            <a:off x="5658169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34" name="Google Shape;234;p36"/>
          <p:cNvSpPr txBox="1">
            <a:spLocks noGrp="1"/>
          </p:cNvSpPr>
          <p:nvPr>
            <p:ph type="body" idx="4"/>
          </p:nvPr>
        </p:nvSpPr>
        <p:spPr>
          <a:xfrm>
            <a:off x="4819817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5" name="Google Shape;235;p36"/>
          <p:cNvSpPr>
            <a:spLocks noGrp="1"/>
          </p:cNvSpPr>
          <p:nvPr>
            <p:ph type="pic" idx="5"/>
          </p:nvPr>
        </p:nvSpPr>
        <p:spPr>
          <a:xfrm>
            <a:off x="9348298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36" name="Google Shape;236;p36"/>
          <p:cNvSpPr txBox="1">
            <a:spLocks noGrp="1"/>
          </p:cNvSpPr>
          <p:nvPr>
            <p:ph type="body" idx="6"/>
          </p:nvPr>
        </p:nvSpPr>
        <p:spPr>
          <a:xfrm>
            <a:off x="8509946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7" name="Google Shape;237;p36"/>
          <p:cNvSpPr txBox="1">
            <a:spLocks noGrp="1"/>
          </p:cNvSpPr>
          <p:nvPr>
            <p:ph type="body" idx="7"/>
          </p:nvPr>
        </p:nvSpPr>
        <p:spPr>
          <a:xfrm rot="5400000">
            <a:off x="2376667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8" name="Google Shape;238;p36"/>
          <p:cNvSpPr txBox="1">
            <a:spLocks noGrp="1"/>
          </p:cNvSpPr>
          <p:nvPr>
            <p:ph type="body" idx="8"/>
          </p:nvPr>
        </p:nvSpPr>
        <p:spPr>
          <a:xfrm rot="5400000">
            <a:off x="6059250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9" name="Google Shape;239;p36"/>
          <p:cNvSpPr txBox="1">
            <a:spLocks noGrp="1"/>
          </p:cNvSpPr>
          <p:nvPr>
            <p:ph type="body" idx="9"/>
          </p:nvPr>
        </p:nvSpPr>
        <p:spPr>
          <a:xfrm rot="5400000">
            <a:off x="9756924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3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3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items met pictogrammen - versie 3">
  <p:cSld name="Drie items met pictogrammen - versie 3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7"/>
          <p:cNvSpPr txBox="1">
            <a:spLocks noGrp="1"/>
          </p:cNvSpPr>
          <p:nvPr>
            <p:ph type="body" idx="1"/>
          </p:nvPr>
        </p:nvSpPr>
        <p:spPr>
          <a:xfrm>
            <a:off x="5715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4" name="Google Shape;244;p37"/>
          <p:cNvSpPr txBox="1">
            <a:spLocks noGrp="1"/>
          </p:cNvSpPr>
          <p:nvPr>
            <p:ph type="body" idx="2"/>
          </p:nvPr>
        </p:nvSpPr>
        <p:spPr>
          <a:xfrm>
            <a:off x="4447794" y="2286000"/>
            <a:ext cx="3314699" cy="3428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5" name="Google Shape;245;p37"/>
          <p:cNvSpPr txBox="1">
            <a:spLocks noGrp="1"/>
          </p:cNvSpPr>
          <p:nvPr>
            <p:ph type="body" idx="3"/>
          </p:nvPr>
        </p:nvSpPr>
        <p:spPr>
          <a:xfrm>
            <a:off x="83058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6" name="Google Shape;246;p37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37"/>
          <p:cNvSpPr>
            <a:spLocks noGrp="1"/>
          </p:cNvSpPr>
          <p:nvPr>
            <p:ph type="pic" idx="4"/>
          </p:nvPr>
        </p:nvSpPr>
        <p:spPr>
          <a:xfrm>
            <a:off x="174507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48" name="Google Shape;248;p37"/>
          <p:cNvSpPr txBox="1">
            <a:spLocks noGrp="1"/>
          </p:cNvSpPr>
          <p:nvPr>
            <p:ph type="body" idx="5"/>
          </p:nvPr>
        </p:nvSpPr>
        <p:spPr>
          <a:xfrm>
            <a:off x="819892" y="4210727"/>
            <a:ext cx="2703618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37"/>
          <p:cNvSpPr txBox="1">
            <a:spLocks noGrp="1"/>
          </p:cNvSpPr>
          <p:nvPr>
            <p:ph type="body" idx="6"/>
          </p:nvPr>
        </p:nvSpPr>
        <p:spPr>
          <a:xfrm rot="5400000">
            <a:off x="2153701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37"/>
          <p:cNvSpPr>
            <a:spLocks noGrp="1"/>
          </p:cNvSpPr>
          <p:nvPr>
            <p:ph type="pic" idx="7"/>
          </p:nvPr>
        </p:nvSpPr>
        <p:spPr>
          <a:xfrm>
            <a:off x="5678517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51" name="Google Shape;251;p37"/>
          <p:cNvSpPr txBox="1">
            <a:spLocks noGrp="1"/>
          </p:cNvSpPr>
          <p:nvPr>
            <p:ph type="body" idx="8"/>
          </p:nvPr>
        </p:nvSpPr>
        <p:spPr>
          <a:xfrm>
            <a:off x="4753334" y="4210727"/>
            <a:ext cx="2703618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37"/>
          <p:cNvSpPr txBox="1">
            <a:spLocks noGrp="1"/>
          </p:cNvSpPr>
          <p:nvPr>
            <p:ph type="body" idx="9"/>
          </p:nvPr>
        </p:nvSpPr>
        <p:spPr>
          <a:xfrm rot="5400000">
            <a:off x="6087143" y="3699738"/>
            <a:ext cx="36000" cy="54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3" name="Google Shape;253;p37"/>
          <p:cNvSpPr>
            <a:spLocks noGrp="1"/>
          </p:cNvSpPr>
          <p:nvPr>
            <p:ph type="pic" idx="13"/>
          </p:nvPr>
        </p:nvSpPr>
        <p:spPr>
          <a:xfrm>
            <a:off x="9536523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54" name="Google Shape;254;p37"/>
          <p:cNvSpPr txBox="1">
            <a:spLocks noGrp="1"/>
          </p:cNvSpPr>
          <p:nvPr>
            <p:ph type="body" idx="14"/>
          </p:nvPr>
        </p:nvSpPr>
        <p:spPr>
          <a:xfrm>
            <a:off x="8611340" y="4210727"/>
            <a:ext cx="2703618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5" name="Google Shape;255;p37"/>
          <p:cNvSpPr txBox="1">
            <a:spLocks noGrp="1"/>
          </p:cNvSpPr>
          <p:nvPr>
            <p:ph type="body" idx="15"/>
          </p:nvPr>
        </p:nvSpPr>
        <p:spPr>
          <a:xfrm rot="5400000">
            <a:off x="9945149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6" name="Google Shape;256;p3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3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items met beelden">
  <p:cSld name="Drie items met beelden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8"/>
          <p:cNvSpPr txBox="1">
            <a:spLocks noGrp="1"/>
          </p:cNvSpPr>
          <p:nvPr>
            <p:ph type="body" idx="1"/>
          </p:nvPr>
        </p:nvSpPr>
        <p:spPr>
          <a:xfrm>
            <a:off x="0" y="4000500"/>
            <a:ext cx="12180888" cy="285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38"/>
          <p:cNvSpPr txBox="1">
            <a:spLocks noGrp="1"/>
          </p:cNvSpPr>
          <p:nvPr>
            <p:ph type="body" idx="2"/>
          </p:nvPr>
        </p:nvSpPr>
        <p:spPr>
          <a:xfrm>
            <a:off x="576785" y="4000500"/>
            <a:ext cx="33147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38"/>
          <p:cNvSpPr txBox="1">
            <a:spLocks noGrp="1"/>
          </p:cNvSpPr>
          <p:nvPr>
            <p:ph type="body" idx="3"/>
          </p:nvPr>
        </p:nvSpPr>
        <p:spPr>
          <a:xfrm>
            <a:off x="4439381" y="4000501"/>
            <a:ext cx="33147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2" name="Google Shape;262;p38"/>
          <p:cNvSpPr txBox="1">
            <a:spLocks noGrp="1"/>
          </p:cNvSpPr>
          <p:nvPr>
            <p:ph type="body" idx="4"/>
          </p:nvPr>
        </p:nvSpPr>
        <p:spPr>
          <a:xfrm>
            <a:off x="8310134" y="4000500"/>
            <a:ext cx="33147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3" name="Google Shape;263;p38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38"/>
          <p:cNvSpPr txBox="1">
            <a:spLocks noGrp="1"/>
          </p:cNvSpPr>
          <p:nvPr>
            <p:ph type="body" idx="5"/>
          </p:nvPr>
        </p:nvSpPr>
        <p:spPr>
          <a:xfrm>
            <a:off x="770963" y="4355106"/>
            <a:ext cx="2910699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38"/>
          <p:cNvSpPr txBox="1">
            <a:spLocks noGrp="1"/>
          </p:cNvSpPr>
          <p:nvPr>
            <p:ph type="body" idx="6"/>
          </p:nvPr>
        </p:nvSpPr>
        <p:spPr>
          <a:xfrm>
            <a:off x="4647673" y="4355106"/>
            <a:ext cx="2910699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38"/>
          <p:cNvSpPr txBox="1">
            <a:spLocks noGrp="1"/>
          </p:cNvSpPr>
          <p:nvPr>
            <p:ph type="body" idx="7"/>
          </p:nvPr>
        </p:nvSpPr>
        <p:spPr>
          <a:xfrm>
            <a:off x="8504526" y="4355106"/>
            <a:ext cx="2910699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7" name="Google Shape;267;p38"/>
          <p:cNvSpPr>
            <a:spLocks noGrp="1"/>
          </p:cNvSpPr>
          <p:nvPr>
            <p:ph type="pic" idx="8"/>
          </p:nvPr>
        </p:nvSpPr>
        <p:spPr>
          <a:xfrm>
            <a:off x="576785" y="1714500"/>
            <a:ext cx="33147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68" name="Google Shape;268;p38"/>
          <p:cNvSpPr>
            <a:spLocks noGrp="1"/>
          </p:cNvSpPr>
          <p:nvPr>
            <p:ph type="pic" idx="9"/>
          </p:nvPr>
        </p:nvSpPr>
        <p:spPr>
          <a:xfrm>
            <a:off x="4439381" y="1714500"/>
            <a:ext cx="33147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69" name="Google Shape;269;p38"/>
          <p:cNvSpPr>
            <a:spLocks noGrp="1"/>
          </p:cNvSpPr>
          <p:nvPr>
            <p:ph type="pic" idx="13"/>
          </p:nvPr>
        </p:nvSpPr>
        <p:spPr>
          <a:xfrm>
            <a:off x="8310134" y="1714500"/>
            <a:ext cx="33147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70" name="Google Shape;270;p3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3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items met pictogrammen + beeld">
  <p:cSld name="Drie items met pictogrammen + beeld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9"/>
          <p:cNvSpPr txBox="1">
            <a:spLocks noGrp="1"/>
          </p:cNvSpPr>
          <p:nvPr>
            <p:ph type="body" idx="1"/>
          </p:nvPr>
        </p:nvSpPr>
        <p:spPr>
          <a:xfrm>
            <a:off x="1676400" y="1430494"/>
            <a:ext cx="5524500" cy="54275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4" name="Google Shape;274;p39"/>
          <p:cNvSpPr>
            <a:spLocks noGrp="1"/>
          </p:cNvSpPr>
          <p:nvPr>
            <p:ph type="pic" idx="2"/>
          </p:nvPr>
        </p:nvSpPr>
        <p:spPr>
          <a:xfrm>
            <a:off x="7200902" y="571500"/>
            <a:ext cx="4419598" cy="62865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75" name="Google Shape;275;p39"/>
          <p:cNvSpPr txBox="1">
            <a:spLocks noGrp="1"/>
          </p:cNvSpPr>
          <p:nvPr>
            <p:ph type="body" idx="3"/>
          </p:nvPr>
        </p:nvSpPr>
        <p:spPr>
          <a:xfrm>
            <a:off x="571500" y="571881"/>
            <a:ext cx="4419600" cy="17172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6" name="Google Shape;276;p39"/>
          <p:cNvSpPr txBox="1">
            <a:spLocks noGrp="1"/>
          </p:cNvSpPr>
          <p:nvPr>
            <p:ph type="title"/>
          </p:nvPr>
        </p:nvSpPr>
        <p:spPr>
          <a:xfrm>
            <a:off x="821094" y="852197"/>
            <a:ext cx="3920414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39"/>
          <p:cNvSpPr>
            <a:spLocks noGrp="1"/>
          </p:cNvSpPr>
          <p:nvPr>
            <p:ph type="pic" idx="4"/>
          </p:nvPr>
        </p:nvSpPr>
        <p:spPr>
          <a:xfrm>
            <a:off x="2386263" y="2894764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278" name="Google Shape;278;p39"/>
          <p:cNvSpPr>
            <a:spLocks noGrp="1"/>
          </p:cNvSpPr>
          <p:nvPr>
            <p:ph type="pic" idx="5"/>
          </p:nvPr>
        </p:nvSpPr>
        <p:spPr>
          <a:xfrm>
            <a:off x="2386263" y="4183502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279" name="Google Shape;279;p39"/>
          <p:cNvSpPr>
            <a:spLocks noGrp="1"/>
          </p:cNvSpPr>
          <p:nvPr>
            <p:ph type="pic" idx="6"/>
          </p:nvPr>
        </p:nvSpPr>
        <p:spPr>
          <a:xfrm>
            <a:off x="2386263" y="5466027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280" name="Google Shape;280;p39"/>
          <p:cNvSpPr txBox="1">
            <a:spLocks noGrp="1"/>
          </p:cNvSpPr>
          <p:nvPr>
            <p:ph type="body" idx="7"/>
          </p:nvPr>
        </p:nvSpPr>
        <p:spPr>
          <a:xfrm>
            <a:off x="3381360" y="2976654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1" name="Google Shape;281;p39"/>
          <p:cNvSpPr txBox="1">
            <a:spLocks noGrp="1"/>
          </p:cNvSpPr>
          <p:nvPr>
            <p:ph type="body" idx="8"/>
          </p:nvPr>
        </p:nvSpPr>
        <p:spPr>
          <a:xfrm>
            <a:off x="3381360" y="4264143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2" name="Google Shape;282;p39"/>
          <p:cNvSpPr txBox="1">
            <a:spLocks noGrp="1"/>
          </p:cNvSpPr>
          <p:nvPr>
            <p:ph type="body" idx="9"/>
          </p:nvPr>
        </p:nvSpPr>
        <p:spPr>
          <a:xfrm>
            <a:off x="3381360" y="5549155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3" name="Google Shape;283;p39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39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285" name="Google Shape;285;p39"/>
          <p:cNvSpPr txBox="1">
            <a:spLocks noGrp="1"/>
          </p:cNvSpPr>
          <p:nvPr>
            <p:ph type="body" idx="13"/>
          </p:nvPr>
        </p:nvSpPr>
        <p:spPr>
          <a:xfrm>
            <a:off x="7200900" y="391995"/>
            <a:ext cx="44196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met pictogrammen - versie 1">
  <p:cSld name="Vier items met pictogrammen - versie 1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0"/>
          <p:cNvSpPr txBox="1">
            <a:spLocks noGrp="1"/>
          </p:cNvSpPr>
          <p:nvPr>
            <p:ph type="body" idx="1"/>
          </p:nvPr>
        </p:nvSpPr>
        <p:spPr>
          <a:xfrm>
            <a:off x="1123950" y="1714499"/>
            <a:ext cx="10496550" cy="457161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8" name="Google Shape;288;p40"/>
          <p:cNvSpPr txBox="1">
            <a:spLocks noGrp="1"/>
          </p:cNvSpPr>
          <p:nvPr>
            <p:ph type="body" idx="2"/>
          </p:nvPr>
        </p:nvSpPr>
        <p:spPr>
          <a:xfrm>
            <a:off x="571500" y="571881"/>
            <a:ext cx="4419600" cy="17172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9" name="Google Shape;289;p40"/>
          <p:cNvSpPr txBox="1">
            <a:spLocks noGrp="1"/>
          </p:cNvSpPr>
          <p:nvPr>
            <p:ph type="title"/>
          </p:nvPr>
        </p:nvSpPr>
        <p:spPr>
          <a:xfrm>
            <a:off x="821094" y="852197"/>
            <a:ext cx="3920414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40"/>
          <p:cNvSpPr>
            <a:spLocks noGrp="1"/>
          </p:cNvSpPr>
          <p:nvPr>
            <p:ph type="pic" idx="3"/>
          </p:nvPr>
        </p:nvSpPr>
        <p:spPr>
          <a:xfrm>
            <a:off x="2270868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91" name="Google Shape;291;p40"/>
          <p:cNvSpPr txBox="1">
            <a:spLocks noGrp="1"/>
          </p:cNvSpPr>
          <p:nvPr>
            <p:ph type="body" idx="4"/>
          </p:nvPr>
        </p:nvSpPr>
        <p:spPr>
          <a:xfrm>
            <a:off x="1681094" y="4222759"/>
            <a:ext cx="2032800" cy="13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2" name="Google Shape;292;p40"/>
          <p:cNvSpPr>
            <a:spLocks noGrp="1"/>
          </p:cNvSpPr>
          <p:nvPr>
            <p:ph type="pic" idx="5"/>
          </p:nvPr>
        </p:nvSpPr>
        <p:spPr>
          <a:xfrm>
            <a:off x="4718977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93" name="Google Shape;293;p40"/>
          <p:cNvSpPr txBox="1">
            <a:spLocks noGrp="1"/>
          </p:cNvSpPr>
          <p:nvPr>
            <p:ph type="body" idx="6"/>
          </p:nvPr>
        </p:nvSpPr>
        <p:spPr>
          <a:xfrm>
            <a:off x="4129203" y="4222759"/>
            <a:ext cx="2032800" cy="13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4" name="Google Shape;294;p40"/>
          <p:cNvSpPr>
            <a:spLocks noGrp="1"/>
          </p:cNvSpPr>
          <p:nvPr>
            <p:ph type="pic" idx="7"/>
          </p:nvPr>
        </p:nvSpPr>
        <p:spPr>
          <a:xfrm>
            <a:off x="7167086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95" name="Google Shape;295;p40"/>
          <p:cNvSpPr txBox="1">
            <a:spLocks noGrp="1"/>
          </p:cNvSpPr>
          <p:nvPr>
            <p:ph type="body" idx="8"/>
          </p:nvPr>
        </p:nvSpPr>
        <p:spPr>
          <a:xfrm>
            <a:off x="6577312" y="4222759"/>
            <a:ext cx="2032800" cy="13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6" name="Google Shape;296;p40"/>
          <p:cNvSpPr txBox="1">
            <a:spLocks noGrp="1"/>
          </p:cNvSpPr>
          <p:nvPr>
            <p:ph type="body" idx="9"/>
          </p:nvPr>
        </p:nvSpPr>
        <p:spPr>
          <a:xfrm rot="5400000">
            <a:off x="2679494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7" name="Google Shape;297;p40"/>
          <p:cNvSpPr txBox="1">
            <a:spLocks noGrp="1"/>
          </p:cNvSpPr>
          <p:nvPr>
            <p:ph type="body" idx="13"/>
          </p:nvPr>
        </p:nvSpPr>
        <p:spPr>
          <a:xfrm rot="5400000">
            <a:off x="5120058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8" name="Google Shape;298;p40"/>
          <p:cNvSpPr txBox="1">
            <a:spLocks noGrp="1"/>
          </p:cNvSpPr>
          <p:nvPr>
            <p:ph type="body" idx="14"/>
          </p:nvPr>
        </p:nvSpPr>
        <p:spPr>
          <a:xfrm rot="5400000">
            <a:off x="7575712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40"/>
          <p:cNvSpPr>
            <a:spLocks noGrp="1"/>
          </p:cNvSpPr>
          <p:nvPr>
            <p:ph type="pic" idx="15"/>
          </p:nvPr>
        </p:nvSpPr>
        <p:spPr>
          <a:xfrm>
            <a:off x="9621314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00" name="Google Shape;300;p40"/>
          <p:cNvSpPr txBox="1">
            <a:spLocks noGrp="1"/>
          </p:cNvSpPr>
          <p:nvPr>
            <p:ph type="body" idx="16"/>
          </p:nvPr>
        </p:nvSpPr>
        <p:spPr>
          <a:xfrm>
            <a:off x="9031540" y="4222759"/>
            <a:ext cx="2032800" cy="13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1" name="Google Shape;301;p40"/>
          <p:cNvSpPr txBox="1">
            <a:spLocks noGrp="1"/>
          </p:cNvSpPr>
          <p:nvPr>
            <p:ph type="body" idx="17"/>
          </p:nvPr>
        </p:nvSpPr>
        <p:spPr>
          <a:xfrm rot="5400000">
            <a:off x="10029940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2" name="Google Shape;302;p40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40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er items met pictogrammen - versie 2">
  <p:cSld name="Vier items met pictogrammen - versie 2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1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41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41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308" name="Google Shape;308;p41"/>
          <p:cNvSpPr>
            <a:spLocks noGrp="1"/>
          </p:cNvSpPr>
          <p:nvPr>
            <p:ph type="pic" idx="2"/>
          </p:nvPr>
        </p:nvSpPr>
        <p:spPr>
          <a:xfrm>
            <a:off x="1674975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09" name="Google Shape;309;p41"/>
          <p:cNvSpPr txBox="1">
            <a:spLocks noGrp="1"/>
          </p:cNvSpPr>
          <p:nvPr>
            <p:ph type="body" idx="1"/>
          </p:nvPr>
        </p:nvSpPr>
        <p:spPr>
          <a:xfrm>
            <a:off x="1085201" y="4222759"/>
            <a:ext cx="2032800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0" name="Google Shape;310;p41"/>
          <p:cNvSpPr>
            <a:spLocks noGrp="1"/>
          </p:cNvSpPr>
          <p:nvPr>
            <p:ph type="pic" idx="3"/>
          </p:nvPr>
        </p:nvSpPr>
        <p:spPr>
          <a:xfrm>
            <a:off x="4323755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11" name="Google Shape;311;p41"/>
          <p:cNvSpPr txBox="1">
            <a:spLocks noGrp="1"/>
          </p:cNvSpPr>
          <p:nvPr>
            <p:ph type="body" idx="4"/>
          </p:nvPr>
        </p:nvSpPr>
        <p:spPr>
          <a:xfrm>
            <a:off x="3733981" y="4222759"/>
            <a:ext cx="2032800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2" name="Google Shape;312;p41"/>
          <p:cNvSpPr>
            <a:spLocks noGrp="1"/>
          </p:cNvSpPr>
          <p:nvPr>
            <p:ph type="pic" idx="5"/>
          </p:nvPr>
        </p:nvSpPr>
        <p:spPr>
          <a:xfrm>
            <a:off x="6972535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13" name="Google Shape;313;p41"/>
          <p:cNvSpPr txBox="1">
            <a:spLocks noGrp="1"/>
          </p:cNvSpPr>
          <p:nvPr>
            <p:ph type="body" idx="6"/>
          </p:nvPr>
        </p:nvSpPr>
        <p:spPr>
          <a:xfrm>
            <a:off x="6382761" y="4222759"/>
            <a:ext cx="2032800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4" name="Google Shape;314;p41"/>
          <p:cNvSpPr txBox="1">
            <a:spLocks noGrp="1"/>
          </p:cNvSpPr>
          <p:nvPr>
            <p:ph type="body" idx="7"/>
          </p:nvPr>
        </p:nvSpPr>
        <p:spPr>
          <a:xfrm rot="5400000">
            <a:off x="2083601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5" name="Google Shape;315;p41"/>
          <p:cNvSpPr txBox="1">
            <a:spLocks noGrp="1"/>
          </p:cNvSpPr>
          <p:nvPr>
            <p:ph type="body" idx="8"/>
          </p:nvPr>
        </p:nvSpPr>
        <p:spPr>
          <a:xfrm rot="5400000">
            <a:off x="4732381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6" name="Google Shape;316;p41"/>
          <p:cNvSpPr txBox="1">
            <a:spLocks noGrp="1"/>
          </p:cNvSpPr>
          <p:nvPr>
            <p:ph type="body" idx="9"/>
          </p:nvPr>
        </p:nvSpPr>
        <p:spPr>
          <a:xfrm rot="5400000">
            <a:off x="7381161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7" name="Google Shape;317;p41"/>
          <p:cNvSpPr>
            <a:spLocks noGrp="1"/>
          </p:cNvSpPr>
          <p:nvPr>
            <p:ph type="pic" idx="13"/>
          </p:nvPr>
        </p:nvSpPr>
        <p:spPr>
          <a:xfrm>
            <a:off x="9621314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18" name="Google Shape;318;p41"/>
          <p:cNvSpPr txBox="1">
            <a:spLocks noGrp="1"/>
          </p:cNvSpPr>
          <p:nvPr>
            <p:ph type="body" idx="14"/>
          </p:nvPr>
        </p:nvSpPr>
        <p:spPr>
          <a:xfrm>
            <a:off x="9031540" y="4222759"/>
            <a:ext cx="2032800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9" name="Google Shape;319;p41"/>
          <p:cNvSpPr txBox="1">
            <a:spLocks noGrp="1"/>
          </p:cNvSpPr>
          <p:nvPr>
            <p:ph type="body" idx="15"/>
          </p:nvPr>
        </p:nvSpPr>
        <p:spPr>
          <a:xfrm rot="5400000">
            <a:off x="10029940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1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met pictogrammen - versie 3">
  <p:cSld name="Vier items met pictogrammen - versie 3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2"/>
          <p:cNvSpPr txBox="1">
            <a:spLocks noGrp="1"/>
          </p:cNvSpPr>
          <p:nvPr>
            <p:ph type="body" idx="1"/>
          </p:nvPr>
        </p:nvSpPr>
        <p:spPr>
          <a:xfrm>
            <a:off x="571501" y="2286001"/>
            <a:ext cx="22098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2" name="Google Shape;322;p42"/>
          <p:cNvSpPr txBox="1">
            <a:spLocks noGrp="1"/>
          </p:cNvSpPr>
          <p:nvPr>
            <p:ph type="body" idx="2"/>
          </p:nvPr>
        </p:nvSpPr>
        <p:spPr>
          <a:xfrm>
            <a:off x="3517901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3" name="Google Shape;323;p42"/>
          <p:cNvSpPr txBox="1">
            <a:spLocks noGrp="1"/>
          </p:cNvSpPr>
          <p:nvPr>
            <p:ph type="body" idx="3"/>
          </p:nvPr>
        </p:nvSpPr>
        <p:spPr>
          <a:xfrm>
            <a:off x="6464301" y="2286001"/>
            <a:ext cx="22098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4" name="Google Shape;324;p42"/>
          <p:cNvSpPr txBox="1">
            <a:spLocks noGrp="1"/>
          </p:cNvSpPr>
          <p:nvPr>
            <p:ph type="body" idx="4"/>
          </p:nvPr>
        </p:nvSpPr>
        <p:spPr>
          <a:xfrm>
            <a:off x="9410699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5" name="Google Shape;325;p42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42"/>
          <p:cNvSpPr>
            <a:spLocks noGrp="1"/>
          </p:cNvSpPr>
          <p:nvPr>
            <p:ph type="pic" idx="5"/>
          </p:nvPr>
        </p:nvSpPr>
        <p:spPr>
          <a:xfrm>
            <a:off x="1260532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27" name="Google Shape;327;p42"/>
          <p:cNvSpPr txBox="1">
            <a:spLocks noGrp="1"/>
          </p:cNvSpPr>
          <p:nvPr>
            <p:ph type="body" idx="6"/>
          </p:nvPr>
        </p:nvSpPr>
        <p:spPr>
          <a:xfrm>
            <a:off x="781723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8" name="Google Shape;328;p42"/>
          <p:cNvSpPr txBox="1">
            <a:spLocks noGrp="1"/>
          </p:cNvSpPr>
          <p:nvPr>
            <p:ph type="body" idx="7"/>
          </p:nvPr>
        </p:nvSpPr>
        <p:spPr>
          <a:xfrm rot="5400000">
            <a:off x="1669158" y="3699738"/>
            <a:ext cx="36000" cy="54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9" name="Google Shape;329;p42"/>
          <p:cNvSpPr>
            <a:spLocks noGrp="1"/>
          </p:cNvSpPr>
          <p:nvPr>
            <p:ph type="pic" idx="8"/>
          </p:nvPr>
        </p:nvSpPr>
        <p:spPr>
          <a:xfrm>
            <a:off x="4288164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30" name="Google Shape;330;p42"/>
          <p:cNvSpPr txBox="1">
            <a:spLocks noGrp="1"/>
          </p:cNvSpPr>
          <p:nvPr>
            <p:ph type="body" idx="9"/>
          </p:nvPr>
        </p:nvSpPr>
        <p:spPr>
          <a:xfrm>
            <a:off x="3809355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1" name="Google Shape;331;p42"/>
          <p:cNvSpPr txBox="1">
            <a:spLocks noGrp="1"/>
          </p:cNvSpPr>
          <p:nvPr>
            <p:ph type="body" idx="13"/>
          </p:nvPr>
        </p:nvSpPr>
        <p:spPr>
          <a:xfrm rot="5400000">
            <a:off x="4696790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2" name="Google Shape;332;p42"/>
          <p:cNvSpPr>
            <a:spLocks noGrp="1"/>
          </p:cNvSpPr>
          <p:nvPr>
            <p:ph type="pic" idx="14"/>
          </p:nvPr>
        </p:nvSpPr>
        <p:spPr>
          <a:xfrm>
            <a:off x="7142574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33" name="Google Shape;333;p42"/>
          <p:cNvSpPr txBox="1">
            <a:spLocks noGrp="1"/>
          </p:cNvSpPr>
          <p:nvPr>
            <p:ph type="body" idx="15"/>
          </p:nvPr>
        </p:nvSpPr>
        <p:spPr>
          <a:xfrm>
            <a:off x="6663765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4" name="Google Shape;334;p42"/>
          <p:cNvSpPr txBox="1">
            <a:spLocks noGrp="1"/>
          </p:cNvSpPr>
          <p:nvPr>
            <p:ph type="body" idx="16"/>
          </p:nvPr>
        </p:nvSpPr>
        <p:spPr>
          <a:xfrm rot="5400000">
            <a:off x="7551200" y="3699738"/>
            <a:ext cx="36000" cy="54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5" name="Google Shape;335;p42"/>
          <p:cNvSpPr>
            <a:spLocks noGrp="1"/>
          </p:cNvSpPr>
          <p:nvPr>
            <p:ph type="pic" idx="17"/>
          </p:nvPr>
        </p:nvSpPr>
        <p:spPr>
          <a:xfrm>
            <a:off x="10088973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36" name="Google Shape;336;p42"/>
          <p:cNvSpPr txBox="1">
            <a:spLocks noGrp="1"/>
          </p:cNvSpPr>
          <p:nvPr>
            <p:ph type="body" idx="18"/>
          </p:nvPr>
        </p:nvSpPr>
        <p:spPr>
          <a:xfrm>
            <a:off x="9610164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7" name="Google Shape;337;p42"/>
          <p:cNvSpPr txBox="1">
            <a:spLocks noGrp="1"/>
          </p:cNvSpPr>
          <p:nvPr>
            <p:ph type="body" idx="19"/>
          </p:nvPr>
        </p:nvSpPr>
        <p:spPr>
          <a:xfrm rot="5400000">
            <a:off x="10497599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8" name="Google Shape;338;p42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42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met beelden">
  <p:cSld name="Vier items met beelden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3"/>
          <p:cNvSpPr txBox="1">
            <a:spLocks noGrp="1"/>
          </p:cNvSpPr>
          <p:nvPr>
            <p:ph type="body" idx="1"/>
          </p:nvPr>
        </p:nvSpPr>
        <p:spPr>
          <a:xfrm>
            <a:off x="0" y="4000500"/>
            <a:ext cx="12180888" cy="285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2" name="Google Shape;342;p43"/>
          <p:cNvSpPr txBox="1">
            <a:spLocks noGrp="1"/>
          </p:cNvSpPr>
          <p:nvPr>
            <p:ph type="body" idx="2"/>
          </p:nvPr>
        </p:nvSpPr>
        <p:spPr>
          <a:xfrm>
            <a:off x="576785" y="4000500"/>
            <a:ext cx="2204515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3" name="Google Shape;343;p43"/>
          <p:cNvSpPr txBox="1">
            <a:spLocks noGrp="1"/>
          </p:cNvSpPr>
          <p:nvPr>
            <p:ph type="body" idx="3"/>
          </p:nvPr>
        </p:nvSpPr>
        <p:spPr>
          <a:xfrm>
            <a:off x="3526255" y="4000501"/>
            <a:ext cx="2204515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4" name="Google Shape;344;p43"/>
          <p:cNvSpPr txBox="1">
            <a:spLocks noGrp="1"/>
          </p:cNvSpPr>
          <p:nvPr>
            <p:ph type="body" idx="4"/>
          </p:nvPr>
        </p:nvSpPr>
        <p:spPr>
          <a:xfrm>
            <a:off x="6475725" y="4000500"/>
            <a:ext cx="2204515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5" name="Google Shape;345;p43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43"/>
          <p:cNvSpPr txBox="1">
            <a:spLocks noGrp="1"/>
          </p:cNvSpPr>
          <p:nvPr>
            <p:ph type="body" idx="5"/>
          </p:nvPr>
        </p:nvSpPr>
        <p:spPr>
          <a:xfrm>
            <a:off x="770964" y="4355106"/>
            <a:ext cx="18306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7" name="Google Shape;347;p43"/>
          <p:cNvSpPr txBox="1">
            <a:spLocks noGrp="1"/>
          </p:cNvSpPr>
          <p:nvPr>
            <p:ph type="body" idx="6"/>
          </p:nvPr>
        </p:nvSpPr>
        <p:spPr>
          <a:xfrm>
            <a:off x="3720506" y="4355106"/>
            <a:ext cx="18306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8" name="Google Shape;348;p43"/>
          <p:cNvSpPr txBox="1">
            <a:spLocks noGrp="1"/>
          </p:cNvSpPr>
          <p:nvPr>
            <p:ph type="body" idx="7"/>
          </p:nvPr>
        </p:nvSpPr>
        <p:spPr>
          <a:xfrm>
            <a:off x="6670048" y="4355106"/>
            <a:ext cx="18306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9" name="Google Shape;349;p43"/>
          <p:cNvSpPr>
            <a:spLocks noGrp="1"/>
          </p:cNvSpPr>
          <p:nvPr>
            <p:ph type="pic" idx="8"/>
          </p:nvPr>
        </p:nvSpPr>
        <p:spPr>
          <a:xfrm>
            <a:off x="576785" y="1714500"/>
            <a:ext cx="2204515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350" name="Google Shape;350;p43"/>
          <p:cNvSpPr>
            <a:spLocks noGrp="1"/>
          </p:cNvSpPr>
          <p:nvPr>
            <p:ph type="pic" idx="9"/>
          </p:nvPr>
        </p:nvSpPr>
        <p:spPr>
          <a:xfrm>
            <a:off x="3526255" y="1714500"/>
            <a:ext cx="2204515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351" name="Google Shape;351;p43"/>
          <p:cNvSpPr>
            <a:spLocks noGrp="1"/>
          </p:cNvSpPr>
          <p:nvPr>
            <p:ph type="pic" idx="13"/>
          </p:nvPr>
        </p:nvSpPr>
        <p:spPr>
          <a:xfrm>
            <a:off x="6475725" y="1714500"/>
            <a:ext cx="2204515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352" name="Google Shape;352;p43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43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354" name="Google Shape;354;p43"/>
          <p:cNvSpPr txBox="1">
            <a:spLocks noGrp="1"/>
          </p:cNvSpPr>
          <p:nvPr>
            <p:ph type="body" idx="14"/>
          </p:nvPr>
        </p:nvSpPr>
        <p:spPr>
          <a:xfrm>
            <a:off x="9425196" y="4000500"/>
            <a:ext cx="2204515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5" name="Google Shape;355;p43"/>
          <p:cNvSpPr txBox="1">
            <a:spLocks noGrp="1"/>
          </p:cNvSpPr>
          <p:nvPr>
            <p:ph type="body" idx="15"/>
          </p:nvPr>
        </p:nvSpPr>
        <p:spPr>
          <a:xfrm>
            <a:off x="9619589" y="4355106"/>
            <a:ext cx="18306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6" name="Google Shape;356;p43"/>
          <p:cNvSpPr>
            <a:spLocks noGrp="1"/>
          </p:cNvSpPr>
          <p:nvPr>
            <p:ph type="pic" idx="16"/>
          </p:nvPr>
        </p:nvSpPr>
        <p:spPr>
          <a:xfrm>
            <a:off x="9425196" y="1714500"/>
            <a:ext cx="2204515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0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5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000"/>
                            </p:stCondLst>
                            <p:childTnLst>
                              <p:par>
                                <p:cTn id="1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500"/>
                            </p:stCondLst>
                            <p:childTnLst>
                              <p:par>
                                <p:cTn id="1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5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met pictogrammen + beeld">
  <p:cSld name="Vier items met pictogrammen + beeld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4"/>
          <p:cNvSpPr txBox="1">
            <a:spLocks noGrp="1"/>
          </p:cNvSpPr>
          <p:nvPr>
            <p:ph type="body" idx="1"/>
          </p:nvPr>
        </p:nvSpPr>
        <p:spPr>
          <a:xfrm>
            <a:off x="1676400" y="1430494"/>
            <a:ext cx="5524500" cy="54275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9" name="Google Shape;359;p44"/>
          <p:cNvSpPr>
            <a:spLocks noGrp="1"/>
          </p:cNvSpPr>
          <p:nvPr>
            <p:ph type="pic" idx="2"/>
          </p:nvPr>
        </p:nvSpPr>
        <p:spPr>
          <a:xfrm>
            <a:off x="7200902" y="571500"/>
            <a:ext cx="4419598" cy="62865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360" name="Google Shape;360;p44"/>
          <p:cNvSpPr txBox="1">
            <a:spLocks noGrp="1"/>
          </p:cNvSpPr>
          <p:nvPr>
            <p:ph type="body" idx="3"/>
          </p:nvPr>
        </p:nvSpPr>
        <p:spPr>
          <a:xfrm>
            <a:off x="571500" y="571881"/>
            <a:ext cx="4419600" cy="17172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1" name="Google Shape;361;p44"/>
          <p:cNvSpPr txBox="1">
            <a:spLocks noGrp="1"/>
          </p:cNvSpPr>
          <p:nvPr>
            <p:ph type="title"/>
          </p:nvPr>
        </p:nvSpPr>
        <p:spPr>
          <a:xfrm>
            <a:off x="821094" y="852197"/>
            <a:ext cx="3920414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" name="Google Shape;362;p44"/>
          <p:cNvSpPr>
            <a:spLocks noGrp="1"/>
          </p:cNvSpPr>
          <p:nvPr>
            <p:ph type="pic" idx="4"/>
          </p:nvPr>
        </p:nvSpPr>
        <p:spPr>
          <a:xfrm>
            <a:off x="2386263" y="2522041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363" name="Google Shape;363;p44"/>
          <p:cNvSpPr>
            <a:spLocks noGrp="1"/>
          </p:cNvSpPr>
          <p:nvPr>
            <p:ph type="pic" idx="5"/>
          </p:nvPr>
        </p:nvSpPr>
        <p:spPr>
          <a:xfrm>
            <a:off x="2386263" y="3488424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364" name="Google Shape;364;p44"/>
          <p:cNvSpPr>
            <a:spLocks noGrp="1"/>
          </p:cNvSpPr>
          <p:nvPr>
            <p:ph type="pic" idx="6"/>
          </p:nvPr>
        </p:nvSpPr>
        <p:spPr>
          <a:xfrm>
            <a:off x="2386263" y="4463353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365" name="Google Shape;365;p44"/>
          <p:cNvSpPr txBox="1">
            <a:spLocks noGrp="1"/>
          </p:cNvSpPr>
          <p:nvPr>
            <p:ph type="body" idx="7"/>
          </p:nvPr>
        </p:nvSpPr>
        <p:spPr>
          <a:xfrm>
            <a:off x="3381360" y="2603931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6" name="Google Shape;366;p44"/>
          <p:cNvSpPr txBox="1">
            <a:spLocks noGrp="1"/>
          </p:cNvSpPr>
          <p:nvPr>
            <p:ph type="body" idx="8"/>
          </p:nvPr>
        </p:nvSpPr>
        <p:spPr>
          <a:xfrm>
            <a:off x="3381360" y="3569065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7" name="Google Shape;367;p44"/>
          <p:cNvSpPr txBox="1">
            <a:spLocks noGrp="1"/>
          </p:cNvSpPr>
          <p:nvPr>
            <p:ph type="body" idx="9"/>
          </p:nvPr>
        </p:nvSpPr>
        <p:spPr>
          <a:xfrm>
            <a:off x="3381360" y="4546481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8" name="Google Shape;368;p44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9" name="Google Shape;369;p44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370" name="Google Shape;370;p44"/>
          <p:cNvSpPr>
            <a:spLocks noGrp="1"/>
          </p:cNvSpPr>
          <p:nvPr>
            <p:ph type="pic" idx="13"/>
          </p:nvPr>
        </p:nvSpPr>
        <p:spPr>
          <a:xfrm>
            <a:off x="2386263" y="5451240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371" name="Google Shape;371;p44"/>
          <p:cNvSpPr txBox="1">
            <a:spLocks noGrp="1"/>
          </p:cNvSpPr>
          <p:nvPr>
            <p:ph type="body" idx="14"/>
          </p:nvPr>
        </p:nvSpPr>
        <p:spPr>
          <a:xfrm>
            <a:off x="3381360" y="5534368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2" name="Google Shape;372;p44"/>
          <p:cNvSpPr txBox="1">
            <a:spLocks noGrp="1"/>
          </p:cNvSpPr>
          <p:nvPr>
            <p:ph type="body" idx="15"/>
          </p:nvPr>
        </p:nvSpPr>
        <p:spPr>
          <a:xfrm>
            <a:off x="7200900" y="391995"/>
            <a:ext cx="44196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beeld">
  <p:cSld name="Titel met beeld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>
            <a:spLocks noGrp="1"/>
          </p:cNvSpPr>
          <p:nvPr>
            <p:ph type="pic" idx="2"/>
          </p:nvPr>
        </p:nvSpPr>
        <p:spPr>
          <a:xfrm>
            <a:off x="1091206" y="571499"/>
            <a:ext cx="10529293" cy="571499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27" name="Google Shape;27;p9"/>
          <p:cNvGrpSpPr/>
          <p:nvPr/>
        </p:nvGrpSpPr>
        <p:grpSpPr>
          <a:xfrm>
            <a:off x="571500" y="571500"/>
            <a:ext cx="1279235" cy="1279235"/>
            <a:chOff x="10573383" y="6188077"/>
            <a:chExt cx="669244" cy="669244"/>
          </a:xfrm>
        </p:grpSpPr>
        <p:sp>
          <p:nvSpPr>
            <p:cNvPr id="28" name="Google Shape;28;p9"/>
            <p:cNvSpPr/>
            <p:nvPr/>
          </p:nvSpPr>
          <p:spPr>
            <a:xfrm>
              <a:off x="10573383" y="6188077"/>
              <a:ext cx="669244" cy="669244"/>
            </a:xfrm>
            <a:custGeom>
              <a:avLst/>
              <a:gdLst/>
              <a:ahLst/>
              <a:cxnLst/>
              <a:rect l="l" t="t" r="r" b="b"/>
              <a:pathLst>
                <a:path w="669244" h="669244" extrusionOk="0">
                  <a:moveTo>
                    <a:pt x="0" y="0"/>
                  </a:moveTo>
                  <a:lnTo>
                    <a:pt x="669244" y="0"/>
                  </a:lnTo>
                  <a:lnTo>
                    <a:pt x="669244" y="669244"/>
                  </a:lnTo>
                  <a:lnTo>
                    <a:pt x="0" y="6692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9"/>
            <p:cNvSpPr/>
            <p:nvPr/>
          </p:nvSpPr>
          <p:spPr>
            <a:xfrm>
              <a:off x="10744700" y="6352665"/>
              <a:ext cx="325753" cy="340332"/>
            </a:xfrm>
            <a:custGeom>
              <a:avLst/>
              <a:gdLst/>
              <a:ahLst/>
              <a:cxnLst/>
              <a:rect l="l" t="t" r="r" b="b"/>
              <a:pathLst>
                <a:path w="325753" h="340332" extrusionOk="0">
                  <a:moveTo>
                    <a:pt x="250882" y="340333"/>
                  </a:moveTo>
                  <a:lnTo>
                    <a:pt x="224144" y="264487"/>
                  </a:lnTo>
                  <a:lnTo>
                    <a:pt x="99662" y="264487"/>
                  </a:lnTo>
                  <a:lnTo>
                    <a:pt x="72924" y="340333"/>
                  </a:lnTo>
                  <a:lnTo>
                    <a:pt x="0" y="340333"/>
                  </a:lnTo>
                  <a:lnTo>
                    <a:pt x="130296" y="0"/>
                  </a:lnTo>
                  <a:lnTo>
                    <a:pt x="196432" y="0"/>
                  </a:lnTo>
                  <a:lnTo>
                    <a:pt x="325754" y="340333"/>
                  </a:lnTo>
                  <a:lnTo>
                    <a:pt x="250882" y="340333"/>
                  </a:lnTo>
                  <a:close/>
                  <a:moveTo>
                    <a:pt x="178931" y="138057"/>
                  </a:moveTo>
                  <a:cubicBezTo>
                    <a:pt x="172114" y="118137"/>
                    <a:pt x="165326" y="97714"/>
                    <a:pt x="161903" y="85054"/>
                  </a:cubicBezTo>
                  <a:cubicBezTo>
                    <a:pt x="158509" y="97685"/>
                    <a:pt x="151692" y="118107"/>
                    <a:pt x="144875" y="138057"/>
                  </a:cubicBezTo>
                  <a:lnTo>
                    <a:pt x="122977" y="199796"/>
                  </a:lnTo>
                  <a:lnTo>
                    <a:pt x="200770" y="199796"/>
                  </a:lnTo>
                  <a:lnTo>
                    <a:pt x="178902" y="1380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9"/>
            <p:cNvSpPr/>
            <p:nvPr/>
          </p:nvSpPr>
          <p:spPr>
            <a:xfrm>
              <a:off x="10617916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112677" y="67391"/>
                  </a:moveTo>
                  <a:cubicBezTo>
                    <a:pt x="111084" y="72172"/>
                    <a:pt x="105919" y="74739"/>
                    <a:pt x="101138" y="73116"/>
                  </a:cubicBezTo>
                  <a:lnTo>
                    <a:pt x="6227" y="41273"/>
                  </a:lnTo>
                  <a:cubicBezTo>
                    <a:pt x="1446" y="39679"/>
                    <a:pt x="-1121" y="34514"/>
                    <a:pt x="472" y="29733"/>
                  </a:cubicBezTo>
                  <a:lnTo>
                    <a:pt x="8382" y="6212"/>
                  </a:lnTo>
                  <a:cubicBezTo>
                    <a:pt x="9975" y="1431"/>
                    <a:pt x="15140" y="-1136"/>
                    <a:pt x="19921" y="487"/>
                  </a:cubicBezTo>
                  <a:lnTo>
                    <a:pt x="114832" y="32330"/>
                  </a:lnTo>
                  <a:cubicBezTo>
                    <a:pt x="119612" y="33924"/>
                    <a:pt x="122180" y="39089"/>
                    <a:pt x="120586" y="43870"/>
                  </a:cubicBezTo>
                  <a:lnTo>
                    <a:pt x="112707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9"/>
            <p:cNvSpPr/>
            <p:nvPr/>
          </p:nvSpPr>
          <p:spPr>
            <a:xfrm>
              <a:off x="10632170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93258" y="29748"/>
                  </a:moveTo>
                  <a:cubicBezTo>
                    <a:pt x="94852" y="34529"/>
                    <a:pt x="92284" y="39694"/>
                    <a:pt x="87503" y="41288"/>
                  </a:cubicBezTo>
                  <a:lnTo>
                    <a:pt x="19891" y="65281"/>
                  </a:lnTo>
                  <a:cubicBezTo>
                    <a:pt x="15110" y="66874"/>
                    <a:pt x="9946" y="64307"/>
                    <a:pt x="8352" y="59526"/>
                  </a:cubicBezTo>
                  <a:lnTo>
                    <a:pt x="472" y="36005"/>
                  </a:lnTo>
                  <a:cubicBezTo>
                    <a:pt x="-1121" y="31224"/>
                    <a:pt x="1446" y="26059"/>
                    <a:pt x="6227" y="24466"/>
                  </a:cubicBezTo>
                  <a:lnTo>
                    <a:pt x="73839" y="472"/>
                  </a:lnTo>
                  <a:cubicBezTo>
                    <a:pt x="78620" y="-1121"/>
                    <a:pt x="83785" y="1446"/>
                    <a:pt x="85379" y="6227"/>
                  </a:cubicBezTo>
                  <a:lnTo>
                    <a:pt x="93258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9"/>
            <p:cNvSpPr/>
            <p:nvPr/>
          </p:nvSpPr>
          <p:spPr>
            <a:xfrm>
              <a:off x="10703265" y="6372669"/>
              <a:ext cx="80720" cy="90937"/>
            </a:xfrm>
            <a:custGeom>
              <a:avLst/>
              <a:gdLst/>
              <a:ahLst/>
              <a:cxnLst/>
              <a:rect l="l" t="t" r="r" b="b"/>
              <a:pathLst>
                <a:path w="80720" h="90937" extrusionOk="0">
                  <a:moveTo>
                    <a:pt x="3541" y="17063"/>
                  </a:moveTo>
                  <a:cubicBezTo>
                    <a:pt x="-443" y="20133"/>
                    <a:pt x="-1181" y="25858"/>
                    <a:pt x="1918" y="29842"/>
                  </a:cubicBezTo>
                  <a:lnTo>
                    <a:pt x="44769" y="87391"/>
                  </a:lnTo>
                  <a:cubicBezTo>
                    <a:pt x="47839" y="91375"/>
                    <a:pt x="53564" y="92113"/>
                    <a:pt x="57548" y="89043"/>
                  </a:cubicBezTo>
                  <a:lnTo>
                    <a:pt x="77174" y="73874"/>
                  </a:lnTo>
                  <a:cubicBezTo>
                    <a:pt x="81158" y="70805"/>
                    <a:pt x="81896" y="65080"/>
                    <a:pt x="78826" y="61095"/>
                  </a:cubicBezTo>
                  <a:lnTo>
                    <a:pt x="35975" y="3547"/>
                  </a:lnTo>
                  <a:cubicBezTo>
                    <a:pt x="32906" y="-437"/>
                    <a:pt x="27180" y="-1175"/>
                    <a:pt x="23196" y="1894"/>
                  </a:cubicBezTo>
                  <a:lnTo>
                    <a:pt x="3571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9"/>
            <p:cNvSpPr/>
            <p:nvPr/>
          </p:nvSpPr>
          <p:spPr>
            <a:xfrm>
              <a:off x="11075500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8382" y="67391"/>
                  </a:moveTo>
                  <a:cubicBezTo>
                    <a:pt x="9975" y="72172"/>
                    <a:pt x="15140" y="74739"/>
                    <a:pt x="19921" y="73116"/>
                  </a:cubicBezTo>
                  <a:lnTo>
                    <a:pt x="114832" y="41273"/>
                  </a:lnTo>
                  <a:cubicBezTo>
                    <a:pt x="119612" y="39679"/>
                    <a:pt x="122180" y="34514"/>
                    <a:pt x="120586" y="29733"/>
                  </a:cubicBezTo>
                  <a:lnTo>
                    <a:pt x="112677" y="6212"/>
                  </a:lnTo>
                  <a:cubicBezTo>
                    <a:pt x="111084" y="1431"/>
                    <a:pt x="105919" y="-1136"/>
                    <a:pt x="101138" y="487"/>
                  </a:cubicBezTo>
                  <a:lnTo>
                    <a:pt x="6227" y="32330"/>
                  </a:lnTo>
                  <a:cubicBezTo>
                    <a:pt x="1446" y="33924"/>
                    <a:pt x="-1121" y="39089"/>
                    <a:pt x="472" y="43870"/>
                  </a:cubicBezTo>
                  <a:lnTo>
                    <a:pt x="8382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9"/>
            <p:cNvSpPr/>
            <p:nvPr/>
          </p:nvSpPr>
          <p:spPr>
            <a:xfrm>
              <a:off x="11088574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472" y="29748"/>
                  </a:moveTo>
                  <a:cubicBezTo>
                    <a:pt x="-1121" y="34529"/>
                    <a:pt x="1446" y="39694"/>
                    <a:pt x="6227" y="41288"/>
                  </a:cubicBezTo>
                  <a:lnTo>
                    <a:pt x="73839" y="65281"/>
                  </a:lnTo>
                  <a:cubicBezTo>
                    <a:pt x="78620" y="66874"/>
                    <a:pt x="83785" y="64307"/>
                    <a:pt x="85379" y="59526"/>
                  </a:cubicBezTo>
                  <a:lnTo>
                    <a:pt x="93258" y="36005"/>
                  </a:lnTo>
                  <a:cubicBezTo>
                    <a:pt x="94852" y="31224"/>
                    <a:pt x="92284" y="26059"/>
                    <a:pt x="87503" y="24466"/>
                  </a:cubicBezTo>
                  <a:lnTo>
                    <a:pt x="19891" y="472"/>
                  </a:lnTo>
                  <a:cubicBezTo>
                    <a:pt x="15110" y="-1121"/>
                    <a:pt x="9946" y="1446"/>
                    <a:pt x="8352" y="6227"/>
                  </a:cubicBezTo>
                  <a:lnTo>
                    <a:pt x="472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9"/>
            <p:cNvSpPr/>
            <p:nvPr/>
          </p:nvSpPr>
          <p:spPr>
            <a:xfrm>
              <a:off x="11030495" y="6372669"/>
              <a:ext cx="80714" cy="90937"/>
            </a:xfrm>
            <a:custGeom>
              <a:avLst/>
              <a:gdLst/>
              <a:ahLst/>
              <a:cxnLst/>
              <a:rect l="l" t="t" r="r" b="b"/>
              <a:pathLst>
                <a:path w="80714" h="90937" extrusionOk="0">
                  <a:moveTo>
                    <a:pt x="77174" y="17063"/>
                  </a:moveTo>
                  <a:cubicBezTo>
                    <a:pt x="81158" y="20133"/>
                    <a:pt x="81896" y="25858"/>
                    <a:pt x="78797" y="29842"/>
                  </a:cubicBezTo>
                  <a:lnTo>
                    <a:pt x="35945" y="87391"/>
                  </a:lnTo>
                  <a:cubicBezTo>
                    <a:pt x="32876" y="91375"/>
                    <a:pt x="27151" y="92113"/>
                    <a:pt x="23167" y="89043"/>
                  </a:cubicBezTo>
                  <a:lnTo>
                    <a:pt x="3541" y="73874"/>
                  </a:lnTo>
                  <a:cubicBezTo>
                    <a:pt x="-443" y="70805"/>
                    <a:pt x="-1181" y="65080"/>
                    <a:pt x="1918" y="61095"/>
                  </a:cubicBezTo>
                  <a:lnTo>
                    <a:pt x="44769" y="3547"/>
                  </a:lnTo>
                  <a:cubicBezTo>
                    <a:pt x="47839" y="-437"/>
                    <a:pt x="53564" y="-1175"/>
                    <a:pt x="57548" y="1894"/>
                  </a:cubicBezTo>
                  <a:lnTo>
                    <a:pt x="77174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5536096" y="4291827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5798949" y="4549702"/>
            <a:ext cx="4453799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3"/>
          </p:nvPr>
        </p:nvSpPr>
        <p:spPr>
          <a:xfrm>
            <a:off x="5798949" y="5873677"/>
            <a:ext cx="44537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items met pictogrammen">
  <p:cSld name="Vijf items met pictogrammen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5"/>
          <p:cNvSpPr txBox="1">
            <a:spLocks noGrp="1"/>
          </p:cNvSpPr>
          <p:nvPr>
            <p:ph type="body" idx="1"/>
          </p:nvPr>
        </p:nvSpPr>
        <p:spPr>
          <a:xfrm>
            <a:off x="571501" y="2286001"/>
            <a:ext cx="1911016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5" name="Google Shape;375;p45"/>
          <p:cNvSpPr txBox="1">
            <a:spLocks noGrp="1"/>
          </p:cNvSpPr>
          <p:nvPr>
            <p:ph type="body" idx="2"/>
          </p:nvPr>
        </p:nvSpPr>
        <p:spPr>
          <a:xfrm>
            <a:off x="2856515" y="2286000"/>
            <a:ext cx="1911016" cy="3428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6" name="Google Shape;376;p45"/>
          <p:cNvSpPr txBox="1">
            <a:spLocks noGrp="1"/>
          </p:cNvSpPr>
          <p:nvPr>
            <p:ph type="body" idx="3"/>
          </p:nvPr>
        </p:nvSpPr>
        <p:spPr>
          <a:xfrm>
            <a:off x="5141529" y="2286001"/>
            <a:ext cx="1911016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7" name="Google Shape;377;p45"/>
          <p:cNvSpPr txBox="1">
            <a:spLocks noGrp="1"/>
          </p:cNvSpPr>
          <p:nvPr>
            <p:ph type="body" idx="4"/>
          </p:nvPr>
        </p:nvSpPr>
        <p:spPr>
          <a:xfrm>
            <a:off x="7426543" y="2286000"/>
            <a:ext cx="1911016" cy="3428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8" name="Google Shape;378;p45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45"/>
          <p:cNvSpPr>
            <a:spLocks noGrp="1"/>
          </p:cNvSpPr>
          <p:nvPr>
            <p:ph type="pic" idx="5"/>
          </p:nvPr>
        </p:nvSpPr>
        <p:spPr>
          <a:xfrm>
            <a:off x="1103598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80" name="Google Shape;380;p45"/>
          <p:cNvSpPr txBox="1">
            <a:spLocks noGrp="1"/>
          </p:cNvSpPr>
          <p:nvPr>
            <p:ph type="body" idx="6"/>
          </p:nvPr>
        </p:nvSpPr>
        <p:spPr>
          <a:xfrm>
            <a:off x="624789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1" name="Google Shape;381;p45"/>
          <p:cNvSpPr txBox="1">
            <a:spLocks noGrp="1"/>
          </p:cNvSpPr>
          <p:nvPr>
            <p:ph type="body" idx="7"/>
          </p:nvPr>
        </p:nvSpPr>
        <p:spPr>
          <a:xfrm rot="5400000">
            <a:off x="1512224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2" name="Google Shape;382;p45"/>
          <p:cNvSpPr>
            <a:spLocks noGrp="1"/>
          </p:cNvSpPr>
          <p:nvPr>
            <p:ph type="pic" idx="8"/>
          </p:nvPr>
        </p:nvSpPr>
        <p:spPr>
          <a:xfrm>
            <a:off x="3385396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83" name="Google Shape;383;p45"/>
          <p:cNvSpPr txBox="1">
            <a:spLocks noGrp="1"/>
          </p:cNvSpPr>
          <p:nvPr>
            <p:ph type="body" idx="9"/>
          </p:nvPr>
        </p:nvSpPr>
        <p:spPr>
          <a:xfrm>
            <a:off x="2906587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4" name="Google Shape;384;p45"/>
          <p:cNvSpPr txBox="1">
            <a:spLocks noGrp="1"/>
          </p:cNvSpPr>
          <p:nvPr>
            <p:ph type="body" idx="13"/>
          </p:nvPr>
        </p:nvSpPr>
        <p:spPr>
          <a:xfrm rot="5400000">
            <a:off x="3794022" y="3699738"/>
            <a:ext cx="36000" cy="54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5" name="Google Shape;385;p45"/>
          <p:cNvSpPr>
            <a:spLocks noGrp="1"/>
          </p:cNvSpPr>
          <p:nvPr>
            <p:ph type="pic" idx="14"/>
          </p:nvPr>
        </p:nvSpPr>
        <p:spPr>
          <a:xfrm>
            <a:off x="566491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86" name="Google Shape;386;p45"/>
          <p:cNvSpPr txBox="1">
            <a:spLocks noGrp="1"/>
          </p:cNvSpPr>
          <p:nvPr>
            <p:ph type="body" idx="15"/>
          </p:nvPr>
        </p:nvSpPr>
        <p:spPr>
          <a:xfrm>
            <a:off x="5186106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7" name="Google Shape;387;p45"/>
          <p:cNvSpPr txBox="1">
            <a:spLocks noGrp="1"/>
          </p:cNvSpPr>
          <p:nvPr>
            <p:ph type="body" idx="16"/>
          </p:nvPr>
        </p:nvSpPr>
        <p:spPr>
          <a:xfrm rot="5400000">
            <a:off x="6073541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8" name="Google Shape;388;p45"/>
          <p:cNvSpPr>
            <a:spLocks noGrp="1"/>
          </p:cNvSpPr>
          <p:nvPr>
            <p:ph type="pic" idx="17"/>
          </p:nvPr>
        </p:nvSpPr>
        <p:spPr>
          <a:xfrm>
            <a:off x="794760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89" name="Google Shape;389;p45"/>
          <p:cNvSpPr txBox="1">
            <a:spLocks noGrp="1"/>
          </p:cNvSpPr>
          <p:nvPr>
            <p:ph type="body" idx="18"/>
          </p:nvPr>
        </p:nvSpPr>
        <p:spPr>
          <a:xfrm>
            <a:off x="7468796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0" name="Google Shape;390;p45"/>
          <p:cNvSpPr txBox="1">
            <a:spLocks noGrp="1"/>
          </p:cNvSpPr>
          <p:nvPr>
            <p:ph type="body" idx="19"/>
          </p:nvPr>
        </p:nvSpPr>
        <p:spPr>
          <a:xfrm rot="5400000">
            <a:off x="8356231" y="3699738"/>
            <a:ext cx="36000" cy="54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1" name="Google Shape;391;p45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2" name="Google Shape;392;p45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393" name="Google Shape;393;p45"/>
          <p:cNvSpPr txBox="1">
            <a:spLocks noGrp="1"/>
          </p:cNvSpPr>
          <p:nvPr>
            <p:ph type="body" idx="20"/>
          </p:nvPr>
        </p:nvSpPr>
        <p:spPr>
          <a:xfrm>
            <a:off x="9711555" y="2284913"/>
            <a:ext cx="1911016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4" name="Google Shape;394;p45"/>
          <p:cNvSpPr>
            <a:spLocks noGrp="1"/>
          </p:cNvSpPr>
          <p:nvPr>
            <p:ph type="pic" idx="21"/>
          </p:nvPr>
        </p:nvSpPr>
        <p:spPr>
          <a:xfrm>
            <a:off x="10235917" y="2856413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95" name="Google Shape;395;p45"/>
          <p:cNvSpPr txBox="1">
            <a:spLocks noGrp="1"/>
          </p:cNvSpPr>
          <p:nvPr>
            <p:ph type="body" idx="22"/>
          </p:nvPr>
        </p:nvSpPr>
        <p:spPr>
          <a:xfrm>
            <a:off x="9757108" y="4209640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6" name="Google Shape;396;p45"/>
          <p:cNvSpPr txBox="1">
            <a:spLocks noGrp="1"/>
          </p:cNvSpPr>
          <p:nvPr>
            <p:ph type="body" idx="23"/>
          </p:nvPr>
        </p:nvSpPr>
        <p:spPr>
          <a:xfrm rot="5400000">
            <a:off x="10644543" y="3698651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items met beelden">
  <p:cSld name="Vijf items met beelden"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6"/>
          <p:cNvSpPr txBox="1">
            <a:spLocks noGrp="1"/>
          </p:cNvSpPr>
          <p:nvPr>
            <p:ph type="body" idx="1"/>
          </p:nvPr>
        </p:nvSpPr>
        <p:spPr>
          <a:xfrm>
            <a:off x="0" y="4000500"/>
            <a:ext cx="12180888" cy="285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9" name="Google Shape;399;p46"/>
          <p:cNvSpPr txBox="1">
            <a:spLocks noGrp="1"/>
          </p:cNvSpPr>
          <p:nvPr>
            <p:ph type="body" idx="2"/>
          </p:nvPr>
        </p:nvSpPr>
        <p:spPr>
          <a:xfrm>
            <a:off x="576784" y="4000500"/>
            <a:ext cx="19116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0" name="Google Shape;400;p46"/>
          <p:cNvSpPr txBox="1">
            <a:spLocks noGrp="1"/>
          </p:cNvSpPr>
          <p:nvPr>
            <p:ph type="body" idx="3"/>
          </p:nvPr>
        </p:nvSpPr>
        <p:spPr>
          <a:xfrm>
            <a:off x="2859813" y="4000501"/>
            <a:ext cx="19116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1" name="Google Shape;401;p46"/>
          <p:cNvSpPr txBox="1">
            <a:spLocks noGrp="1"/>
          </p:cNvSpPr>
          <p:nvPr>
            <p:ph type="body" idx="4"/>
          </p:nvPr>
        </p:nvSpPr>
        <p:spPr>
          <a:xfrm>
            <a:off x="5142842" y="4000500"/>
            <a:ext cx="19116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2" name="Google Shape;402;p4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3" name="Google Shape;403;p46"/>
          <p:cNvSpPr txBox="1">
            <a:spLocks noGrp="1"/>
          </p:cNvSpPr>
          <p:nvPr>
            <p:ph type="body" idx="5"/>
          </p:nvPr>
        </p:nvSpPr>
        <p:spPr>
          <a:xfrm>
            <a:off x="770964" y="4355106"/>
            <a:ext cx="1551132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4" name="Google Shape;404;p46"/>
          <p:cNvSpPr txBox="1">
            <a:spLocks noGrp="1"/>
          </p:cNvSpPr>
          <p:nvPr>
            <p:ph type="body" idx="6"/>
          </p:nvPr>
        </p:nvSpPr>
        <p:spPr>
          <a:xfrm>
            <a:off x="3054047" y="4355106"/>
            <a:ext cx="1551132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5" name="Google Shape;405;p46"/>
          <p:cNvSpPr txBox="1">
            <a:spLocks noGrp="1"/>
          </p:cNvSpPr>
          <p:nvPr>
            <p:ph type="body" idx="7"/>
          </p:nvPr>
        </p:nvSpPr>
        <p:spPr>
          <a:xfrm>
            <a:off x="5337130" y="4355106"/>
            <a:ext cx="1551132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6" name="Google Shape;406;p46"/>
          <p:cNvSpPr>
            <a:spLocks noGrp="1"/>
          </p:cNvSpPr>
          <p:nvPr>
            <p:ph type="pic" idx="8"/>
          </p:nvPr>
        </p:nvSpPr>
        <p:spPr>
          <a:xfrm>
            <a:off x="576784" y="1714500"/>
            <a:ext cx="19116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07" name="Google Shape;407;p46"/>
          <p:cNvSpPr>
            <a:spLocks noGrp="1"/>
          </p:cNvSpPr>
          <p:nvPr>
            <p:ph type="pic" idx="9"/>
          </p:nvPr>
        </p:nvSpPr>
        <p:spPr>
          <a:xfrm>
            <a:off x="2859813" y="1714500"/>
            <a:ext cx="19116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08" name="Google Shape;408;p46"/>
          <p:cNvSpPr>
            <a:spLocks noGrp="1"/>
          </p:cNvSpPr>
          <p:nvPr>
            <p:ph type="pic" idx="13"/>
          </p:nvPr>
        </p:nvSpPr>
        <p:spPr>
          <a:xfrm>
            <a:off x="5142842" y="1714500"/>
            <a:ext cx="19116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09" name="Google Shape;409;p4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0" name="Google Shape;410;p4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411" name="Google Shape;411;p46"/>
          <p:cNvSpPr txBox="1">
            <a:spLocks noGrp="1"/>
          </p:cNvSpPr>
          <p:nvPr>
            <p:ph type="body" idx="14"/>
          </p:nvPr>
        </p:nvSpPr>
        <p:spPr>
          <a:xfrm>
            <a:off x="7425871" y="4000501"/>
            <a:ext cx="19116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2" name="Google Shape;412;p46"/>
          <p:cNvSpPr txBox="1">
            <a:spLocks noGrp="1"/>
          </p:cNvSpPr>
          <p:nvPr>
            <p:ph type="body" idx="15"/>
          </p:nvPr>
        </p:nvSpPr>
        <p:spPr>
          <a:xfrm>
            <a:off x="9708900" y="4000500"/>
            <a:ext cx="19116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3" name="Google Shape;413;p46"/>
          <p:cNvSpPr txBox="1">
            <a:spLocks noGrp="1"/>
          </p:cNvSpPr>
          <p:nvPr>
            <p:ph type="body" idx="16"/>
          </p:nvPr>
        </p:nvSpPr>
        <p:spPr>
          <a:xfrm>
            <a:off x="7620212" y="4355106"/>
            <a:ext cx="1551132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4" name="Google Shape;414;p46"/>
          <p:cNvSpPr txBox="1">
            <a:spLocks noGrp="1"/>
          </p:cNvSpPr>
          <p:nvPr>
            <p:ph type="body" idx="17"/>
          </p:nvPr>
        </p:nvSpPr>
        <p:spPr>
          <a:xfrm>
            <a:off x="9903294" y="4355106"/>
            <a:ext cx="1551132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5" name="Google Shape;415;p46"/>
          <p:cNvSpPr>
            <a:spLocks noGrp="1"/>
          </p:cNvSpPr>
          <p:nvPr>
            <p:ph type="pic" idx="18"/>
          </p:nvPr>
        </p:nvSpPr>
        <p:spPr>
          <a:xfrm>
            <a:off x="7425871" y="1714500"/>
            <a:ext cx="19116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16" name="Google Shape;416;p46"/>
          <p:cNvSpPr>
            <a:spLocks noGrp="1"/>
          </p:cNvSpPr>
          <p:nvPr>
            <p:ph type="pic" idx="19"/>
          </p:nvPr>
        </p:nvSpPr>
        <p:spPr>
          <a:xfrm>
            <a:off x="9708900" y="1714500"/>
            <a:ext cx="19116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0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5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000"/>
                            </p:stCondLst>
                            <p:childTnLst>
                              <p:par>
                                <p:cTn id="1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500"/>
                            </p:stCondLst>
                            <p:childTnLst>
                              <p:par>
                                <p:cTn id="1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1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0"/>
                            </p:stCondLst>
                            <p:childTnLst>
                              <p:par>
                                <p:cTn id="2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in cirkel met pictogram">
  <p:cSld name="Vier items in cirkel met pictogram"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7"/>
          <p:cNvSpPr txBox="1">
            <a:spLocks noGrp="1"/>
          </p:cNvSpPr>
          <p:nvPr>
            <p:ph type="body" idx="1"/>
          </p:nvPr>
        </p:nvSpPr>
        <p:spPr>
          <a:xfrm>
            <a:off x="6107112" y="1732547"/>
            <a:ext cx="4408488" cy="3427742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9" name="Google Shape;419;p47"/>
          <p:cNvSpPr txBox="1">
            <a:spLocks noGrp="1"/>
          </p:cNvSpPr>
          <p:nvPr>
            <p:ph type="body" idx="2"/>
          </p:nvPr>
        </p:nvSpPr>
        <p:spPr>
          <a:xfrm>
            <a:off x="5003132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0" name="Google Shape;420;p47"/>
          <p:cNvSpPr>
            <a:spLocks noGrp="1"/>
          </p:cNvSpPr>
          <p:nvPr>
            <p:ph type="pic" idx="3"/>
          </p:nvPr>
        </p:nvSpPr>
        <p:spPr>
          <a:xfrm>
            <a:off x="5758195" y="906340"/>
            <a:ext cx="699672" cy="699670"/>
          </a:xfrm>
          <a:prstGeom prst="rect">
            <a:avLst/>
          </a:prstGeom>
          <a:noFill/>
          <a:ln>
            <a:noFill/>
          </a:ln>
        </p:spPr>
      </p:sp>
      <p:sp>
        <p:nvSpPr>
          <p:cNvPr id="421" name="Google Shape;421;p47"/>
          <p:cNvSpPr txBox="1">
            <a:spLocks noGrp="1"/>
          </p:cNvSpPr>
          <p:nvPr>
            <p:ph type="body" idx="4"/>
          </p:nvPr>
        </p:nvSpPr>
        <p:spPr>
          <a:xfrm>
            <a:off x="5202596" y="1831760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2" name="Google Shape;422;p47"/>
          <p:cNvSpPr txBox="1">
            <a:spLocks noGrp="1"/>
          </p:cNvSpPr>
          <p:nvPr>
            <p:ph type="body" idx="5"/>
          </p:nvPr>
        </p:nvSpPr>
        <p:spPr>
          <a:xfrm>
            <a:off x="7212012" y="2808641"/>
            <a:ext cx="2198688" cy="138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 sz="2400" b="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3" name="Google Shape;423;p47"/>
          <p:cNvSpPr txBox="1">
            <a:spLocks noGrp="1"/>
          </p:cNvSpPr>
          <p:nvPr>
            <p:ph type="body" idx="6"/>
          </p:nvPr>
        </p:nvSpPr>
        <p:spPr>
          <a:xfrm>
            <a:off x="9433844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4" name="Google Shape;424;p47"/>
          <p:cNvSpPr>
            <a:spLocks noGrp="1"/>
          </p:cNvSpPr>
          <p:nvPr>
            <p:ph type="pic" idx="7"/>
          </p:nvPr>
        </p:nvSpPr>
        <p:spPr>
          <a:xfrm>
            <a:off x="10188907" y="906340"/>
            <a:ext cx="699672" cy="699670"/>
          </a:xfrm>
          <a:prstGeom prst="rect">
            <a:avLst/>
          </a:prstGeom>
          <a:noFill/>
          <a:ln>
            <a:noFill/>
          </a:ln>
        </p:spPr>
      </p:sp>
      <p:sp>
        <p:nvSpPr>
          <p:cNvPr id="425" name="Google Shape;425;p47"/>
          <p:cNvSpPr txBox="1">
            <a:spLocks noGrp="1"/>
          </p:cNvSpPr>
          <p:nvPr>
            <p:ph type="body" idx="8"/>
          </p:nvPr>
        </p:nvSpPr>
        <p:spPr>
          <a:xfrm>
            <a:off x="9633308" y="1831760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6" name="Google Shape;426;p47"/>
          <p:cNvSpPr txBox="1">
            <a:spLocks noGrp="1"/>
          </p:cNvSpPr>
          <p:nvPr>
            <p:ph type="body" idx="9"/>
          </p:nvPr>
        </p:nvSpPr>
        <p:spPr>
          <a:xfrm>
            <a:off x="5002212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7" name="Google Shape;427;p47"/>
          <p:cNvSpPr>
            <a:spLocks noGrp="1"/>
          </p:cNvSpPr>
          <p:nvPr>
            <p:ph type="pic" idx="13"/>
          </p:nvPr>
        </p:nvSpPr>
        <p:spPr>
          <a:xfrm>
            <a:off x="5757275" y="4336601"/>
            <a:ext cx="699672" cy="699670"/>
          </a:xfrm>
          <a:prstGeom prst="rect">
            <a:avLst/>
          </a:prstGeom>
          <a:noFill/>
          <a:ln>
            <a:noFill/>
          </a:ln>
        </p:spPr>
      </p:sp>
      <p:sp>
        <p:nvSpPr>
          <p:cNvPr id="428" name="Google Shape;428;p47"/>
          <p:cNvSpPr txBox="1">
            <a:spLocks noGrp="1"/>
          </p:cNvSpPr>
          <p:nvPr>
            <p:ph type="body" idx="14"/>
          </p:nvPr>
        </p:nvSpPr>
        <p:spPr>
          <a:xfrm>
            <a:off x="5201676" y="5262021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9" name="Google Shape;429;p47"/>
          <p:cNvSpPr txBox="1">
            <a:spLocks noGrp="1"/>
          </p:cNvSpPr>
          <p:nvPr>
            <p:ph type="body" idx="15"/>
          </p:nvPr>
        </p:nvSpPr>
        <p:spPr>
          <a:xfrm>
            <a:off x="9421812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0" name="Google Shape;430;p47"/>
          <p:cNvSpPr>
            <a:spLocks noGrp="1"/>
          </p:cNvSpPr>
          <p:nvPr>
            <p:ph type="pic" idx="16"/>
          </p:nvPr>
        </p:nvSpPr>
        <p:spPr>
          <a:xfrm>
            <a:off x="10176875" y="4336601"/>
            <a:ext cx="699672" cy="699670"/>
          </a:xfrm>
          <a:prstGeom prst="rect">
            <a:avLst/>
          </a:prstGeom>
          <a:noFill/>
          <a:ln>
            <a:noFill/>
          </a:ln>
        </p:spPr>
      </p:sp>
      <p:sp>
        <p:nvSpPr>
          <p:cNvPr id="431" name="Google Shape;431;p47"/>
          <p:cNvSpPr txBox="1">
            <a:spLocks noGrp="1"/>
          </p:cNvSpPr>
          <p:nvPr>
            <p:ph type="body" idx="17"/>
          </p:nvPr>
        </p:nvSpPr>
        <p:spPr>
          <a:xfrm>
            <a:off x="9621276" y="5262021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2" name="Google Shape;432;p47"/>
          <p:cNvSpPr txBox="1">
            <a:spLocks noGrp="1"/>
          </p:cNvSpPr>
          <p:nvPr>
            <p:ph type="title"/>
          </p:nvPr>
        </p:nvSpPr>
        <p:spPr>
          <a:xfrm>
            <a:off x="579024" y="571501"/>
            <a:ext cx="3318288" cy="125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3" name="Google Shape;433;p47"/>
          <p:cNvSpPr txBox="1">
            <a:spLocks noGrp="1"/>
          </p:cNvSpPr>
          <p:nvPr>
            <p:ph type="body" idx="18"/>
          </p:nvPr>
        </p:nvSpPr>
        <p:spPr>
          <a:xfrm>
            <a:off x="579023" y="1998921"/>
            <a:ext cx="3318289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4" name="Google Shape;434;p4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p4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in cirkel met beeld">
  <p:cSld name="Vier items in cirkel met beeld"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48"/>
          <p:cNvSpPr txBox="1">
            <a:spLocks noGrp="1"/>
          </p:cNvSpPr>
          <p:nvPr>
            <p:ph type="body" idx="1"/>
          </p:nvPr>
        </p:nvSpPr>
        <p:spPr>
          <a:xfrm>
            <a:off x="6107112" y="1732547"/>
            <a:ext cx="4408488" cy="3427742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8" name="Google Shape;438;p48"/>
          <p:cNvSpPr txBox="1">
            <a:spLocks noGrp="1"/>
          </p:cNvSpPr>
          <p:nvPr>
            <p:ph type="body" idx="2"/>
          </p:nvPr>
        </p:nvSpPr>
        <p:spPr>
          <a:xfrm>
            <a:off x="5002671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9" name="Google Shape;439;p48"/>
          <p:cNvSpPr txBox="1">
            <a:spLocks noGrp="1"/>
          </p:cNvSpPr>
          <p:nvPr>
            <p:ph type="body" idx="3"/>
          </p:nvPr>
        </p:nvSpPr>
        <p:spPr>
          <a:xfrm>
            <a:off x="5202136" y="1831760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0" name="Google Shape;440;p48"/>
          <p:cNvSpPr txBox="1">
            <a:spLocks noGrp="1"/>
          </p:cNvSpPr>
          <p:nvPr>
            <p:ph type="body" idx="4"/>
          </p:nvPr>
        </p:nvSpPr>
        <p:spPr>
          <a:xfrm>
            <a:off x="7212012" y="2808641"/>
            <a:ext cx="2198688" cy="138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 sz="2400" b="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1" name="Google Shape;441;p48"/>
          <p:cNvSpPr txBox="1">
            <a:spLocks noGrp="1"/>
          </p:cNvSpPr>
          <p:nvPr>
            <p:ph type="body" idx="5"/>
          </p:nvPr>
        </p:nvSpPr>
        <p:spPr>
          <a:xfrm>
            <a:off x="9439085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2" name="Google Shape;442;p48"/>
          <p:cNvSpPr txBox="1">
            <a:spLocks noGrp="1"/>
          </p:cNvSpPr>
          <p:nvPr>
            <p:ph type="body" idx="6"/>
          </p:nvPr>
        </p:nvSpPr>
        <p:spPr>
          <a:xfrm>
            <a:off x="9638550" y="1831760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3" name="Google Shape;443;p48"/>
          <p:cNvSpPr txBox="1">
            <a:spLocks noGrp="1"/>
          </p:cNvSpPr>
          <p:nvPr>
            <p:ph type="body" idx="7"/>
          </p:nvPr>
        </p:nvSpPr>
        <p:spPr>
          <a:xfrm>
            <a:off x="5002211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4" name="Google Shape;444;p48"/>
          <p:cNvSpPr txBox="1">
            <a:spLocks noGrp="1"/>
          </p:cNvSpPr>
          <p:nvPr>
            <p:ph type="body" idx="8"/>
          </p:nvPr>
        </p:nvSpPr>
        <p:spPr>
          <a:xfrm>
            <a:off x="5201676" y="5262021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5" name="Google Shape;445;p48"/>
          <p:cNvSpPr txBox="1">
            <a:spLocks noGrp="1"/>
          </p:cNvSpPr>
          <p:nvPr>
            <p:ph type="body" idx="9"/>
          </p:nvPr>
        </p:nvSpPr>
        <p:spPr>
          <a:xfrm>
            <a:off x="9433069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6" name="Google Shape;446;p48"/>
          <p:cNvSpPr txBox="1">
            <a:spLocks noGrp="1"/>
          </p:cNvSpPr>
          <p:nvPr>
            <p:ph type="body" idx="13"/>
          </p:nvPr>
        </p:nvSpPr>
        <p:spPr>
          <a:xfrm>
            <a:off x="9632534" y="5262021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7" name="Google Shape;447;p48"/>
          <p:cNvSpPr txBox="1">
            <a:spLocks noGrp="1"/>
          </p:cNvSpPr>
          <p:nvPr>
            <p:ph type="title"/>
          </p:nvPr>
        </p:nvSpPr>
        <p:spPr>
          <a:xfrm>
            <a:off x="579024" y="571501"/>
            <a:ext cx="3318288" cy="125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p48"/>
          <p:cNvSpPr txBox="1">
            <a:spLocks noGrp="1"/>
          </p:cNvSpPr>
          <p:nvPr>
            <p:ph type="body" idx="14"/>
          </p:nvPr>
        </p:nvSpPr>
        <p:spPr>
          <a:xfrm>
            <a:off x="579023" y="1998921"/>
            <a:ext cx="3318289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9" name="Google Shape;449;p4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0" name="Google Shape;450;p4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451" name="Google Shape;451;p48"/>
          <p:cNvSpPr>
            <a:spLocks noGrp="1"/>
          </p:cNvSpPr>
          <p:nvPr>
            <p:ph type="pic" idx="15"/>
          </p:nvPr>
        </p:nvSpPr>
        <p:spPr>
          <a:xfrm>
            <a:off x="5002671" y="571501"/>
            <a:ext cx="2209800" cy="1145522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52" name="Google Shape;452;p48"/>
          <p:cNvSpPr>
            <a:spLocks noGrp="1"/>
          </p:cNvSpPr>
          <p:nvPr>
            <p:ph type="pic" idx="16"/>
          </p:nvPr>
        </p:nvSpPr>
        <p:spPr>
          <a:xfrm>
            <a:off x="9439085" y="571501"/>
            <a:ext cx="2209800" cy="1145522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53" name="Google Shape;453;p48"/>
          <p:cNvSpPr>
            <a:spLocks noGrp="1"/>
          </p:cNvSpPr>
          <p:nvPr>
            <p:ph type="pic" idx="17"/>
          </p:nvPr>
        </p:nvSpPr>
        <p:spPr>
          <a:xfrm>
            <a:off x="5002211" y="4002734"/>
            <a:ext cx="2209800" cy="1145522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54" name="Google Shape;454;p48"/>
          <p:cNvSpPr>
            <a:spLocks noGrp="1"/>
          </p:cNvSpPr>
          <p:nvPr>
            <p:ph type="pic" idx="18"/>
          </p:nvPr>
        </p:nvSpPr>
        <p:spPr>
          <a:xfrm>
            <a:off x="9433069" y="4002734"/>
            <a:ext cx="2209800" cy="1145522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in cirkel met titel en tekst">
  <p:cSld name="Vier items in cirkel met titel en tekst"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49"/>
          <p:cNvSpPr txBox="1">
            <a:spLocks noGrp="1"/>
          </p:cNvSpPr>
          <p:nvPr>
            <p:ph type="body" idx="1"/>
          </p:nvPr>
        </p:nvSpPr>
        <p:spPr>
          <a:xfrm>
            <a:off x="6107112" y="1732547"/>
            <a:ext cx="4408488" cy="3427742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7" name="Google Shape;457;p49"/>
          <p:cNvSpPr txBox="1">
            <a:spLocks noGrp="1"/>
          </p:cNvSpPr>
          <p:nvPr>
            <p:ph type="body" idx="2"/>
          </p:nvPr>
        </p:nvSpPr>
        <p:spPr>
          <a:xfrm>
            <a:off x="5002671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8" name="Google Shape;458;p49"/>
          <p:cNvSpPr txBox="1">
            <a:spLocks noGrp="1"/>
          </p:cNvSpPr>
          <p:nvPr>
            <p:ph type="body" idx="3"/>
          </p:nvPr>
        </p:nvSpPr>
        <p:spPr>
          <a:xfrm>
            <a:off x="5202136" y="1480678"/>
            <a:ext cx="1810870" cy="114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9" name="Google Shape;459;p49"/>
          <p:cNvSpPr txBox="1">
            <a:spLocks noGrp="1"/>
          </p:cNvSpPr>
          <p:nvPr>
            <p:ph type="body" idx="4"/>
          </p:nvPr>
        </p:nvSpPr>
        <p:spPr>
          <a:xfrm>
            <a:off x="7212012" y="2808641"/>
            <a:ext cx="2198688" cy="138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 sz="2400" b="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0" name="Google Shape;460;p49"/>
          <p:cNvSpPr txBox="1">
            <a:spLocks noGrp="1"/>
          </p:cNvSpPr>
          <p:nvPr>
            <p:ph type="body" idx="5"/>
          </p:nvPr>
        </p:nvSpPr>
        <p:spPr>
          <a:xfrm>
            <a:off x="9439085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1" name="Google Shape;461;p49"/>
          <p:cNvSpPr txBox="1">
            <a:spLocks noGrp="1"/>
          </p:cNvSpPr>
          <p:nvPr>
            <p:ph type="body" idx="6"/>
          </p:nvPr>
        </p:nvSpPr>
        <p:spPr>
          <a:xfrm>
            <a:off x="9638550" y="1480678"/>
            <a:ext cx="1810870" cy="114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2" name="Google Shape;462;p49"/>
          <p:cNvSpPr txBox="1">
            <a:spLocks noGrp="1"/>
          </p:cNvSpPr>
          <p:nvPr>
            <p:ph type="body" idx="7"/>
          </p:nvPr>
        </p:nvSpPr>
        <p:spPr>
          <a:xfrm>
            <a:off x="5002211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3" name="Google Shape;463;p49"/>
          <p:cNvSpPr txBox="1">
            <a:spLocks noGrp="1"/>
          </p:cNvSpPr>
          <p:nvPr>
            <p:ph type="body" idx="8"/>
          </p:nvPr>
        </p:nvSpPr>
        <p:spPr>
          <a:xfrm>
            <a:off x="5201676" y="4910939"/>
            <a:ext cx="1810870" cy="114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4" name="Google Shape;464;p49"/>
          <p:cNvSpPr txBox="1">
            <a:spLocks noGrp="1"/>
          </p:cNvSpPr>
          <p:nvPr>
            <p:ph type="body" idx="9"/>
          </p:nvPr>
        </p:nvSpPr>
        <p:spPr>
          <a:xfrm>
            <a:off x="9433069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5" name="Google Shape;465;p49"/>
          <p:cNvSpPr txBox="1">
            <a:spLocks noGrp="1"/>
          </p:cNvSpPr>
          <p:nvPr>
            <p:ph type="body" idx="13"/>
          </p:nvPr>
        </p:nvSpPr>
        <p:spPr>
          <a:xfrm>
            <a:off x="9632534" y="4910939"/>
            <a:ext cx="1810870" cy="114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6" name="Google Shape;466;p49"/>
          <p:cNvSpPr txBox="1">
            <a:spLocks noGrp="1"/>
          </p:cNvSpPr>
          <p:nvPr>
            <p:ph type="title"/>
          </p:nvPr>
        </p:nvSpPr>
        <p:spPr>
          <a:xfrm>
            <a:off x="579024" y="571501"/>
            <a:ext cx="3318288" cy="125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7" name="Google Shape;467;p49"/>
          <p:cNvSpPr txBox="1">
            <a:spLocks noGrp="1"/>
          </p:cNvSpPr>
          <p:nvPr>
            <p:ph type="body" idx="14"/>
          </p:nvPr>
        </p:nvSpPr>
        <p:spPr>
          <a:xfrm>
            <a:off x="579023" y="1998921"/>
            <a:ext cx="3318289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8" name="Google Shape;468;p49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9" name="Google Shape;469;p49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470" name="Google Shape;470;p49"/>
          <p:cNvSpPr txBox="1">
            <a:spLocks noGrp="1"/>
          </p:cNvSpPr>
          <p:nvPr>
            <p:ph type="body" idx="15"/>
          </p:nvPr>
        </p:nvSpPr>
        <p:spPr>
          <a:xfrm>
            <a:off x="5190565" y="788949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1" name="Google Shape;471;p49"/>
          <p:cNvSpPr txBox="1">
            <a:spLocks noGrp="1"/>
          </p:cNvSpPr>
          <p:nvPr>
            <p:ph type="body" idx="16"/>
          </p:nvPr>
        </p:nvSpPr>
        <p:spPr>
          <a:xfrm>
            <a:off x="9610165" y="783188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2" name="Google Shape;472;p49"/>
          <p:cNvSpPr txBox="1">
            <a:spLocks noGrp="1"/>
          </p:cNvSpPr>
          <p:nvPr>
            <p:ph type="body" idx="17"/>
          </p:nvPr>
        </p:nvSpPr>
        <p:spPr>
          <a:xfrm>
            <a:off x="5190565" y="4192275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3" name="Google Shape;473;p49"/>
          <p:cNvSpPr txBox="1">
            <a:spLocks noGrp="1"/>
          </p:cNvSpPr>
          <p:nvPr>
            <p:ph type="body" idx="18"/>
          </p:nvPr>
        </p:nvSpPr>
        <p:spPr>
          <a:xfrm>
            <a:off x="9620339" y="4192275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stappen met beeld">
  <p:cSld name="Drie stappen met beeld"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50"/>
          <p:cNvSpPr txBox="1">
            <a:spLocks noGrp="1"/>
          </p:cNvSpPr>
          <p:nvPr>
            <p:ph type="body" idx="1"/>
          </p:nvPr>
        </p:nvSpPr>
        <p:spPr>
          <a:xfrm>
            <a:off x="3687026" y="4511305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6" name="Google Shape;476;p50"/>
          <p:cNvSpPr txBox="1">
            <a:spLocks noGrp="1"/>
          </p:cNvSpPr>
          <p:nvPr>
            <p:ph type="body" idx="2"/>
          </p:nvPr>
        </p:nvSpPr>
        <p:spPr>
          <a:xfrm>
            <a:off x="7561439" y="4511305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7" name="Google Shape;477;p50"/>
          <p:cNvSpPr txBox="1">
            <a:spLocks noGrp="1"/>
          </p:cNvSpPr>
          <p:nvPr>
            <p:ph type="body" idx="3"/>
          </p:nvPr>
        </p:nvSpPr>
        <p:spPr>
          <a:xfrm>
            <a:off x="571500" y="2286001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8" name="Google Shape;478;p50"/>
          <p:cNvSpPr txBox="1">
            <a:spLocks noGrp="1"/>
          </p:cNvSpPr>
          <p:nvPr>
            <p:ph type="body" idx="4"/>
          </p:nvPr>
        </p:nvSpPr>
        <p:spPr>
          <a:xfrm>
            <a:off x="4445909" y="2286000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9" name="Google Shape;479;p50"/>
          <p:cNvSpPr txBox="1">
            <a:spLocks noGrp="1"/>
          </p:cNvSpPr>
          <p:nvPr>
            <p:ph type="body" idx="5"/>
          </p:nvPr>
        </p:nvSpPr>
        <p:spPr>
          <a:xfrm>
            <a:off x="8305800" y="2286001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0" name="Google Shape;480;p50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50"/>
          <p:cNvSpPr txBox="1">
            <a:spLocks noGrp="1"/>
          </p:cNvSpPr>
          <p:nvPr>
            <p:ph type="body" idx="6"/>
          </p:nvPr>
        </p:nvSpPr>
        <p:spPr>
          <a:xfrm>
            <a:off x="837460" y="4603963"/>
            <a:ext cx="278278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2" name="Google Shape;482;p50"/>
          <p:cNvSpPr txBox="1">
            <a:spLocks noGrp="1"/>
          </p:cNvSpPr>
          <p:nvPr>
            <p:ph type="body" idx="7"/>
          </p:nvPr>
        </p:nvSpPr>
        <p:spPr>
          <a:xfrm>
            <a:off x="4711869" y="4603963"/>
            <a:ext cx="278278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3" name="Google Shape;483;p50"/>
          <p:cNvSpPr txBox="1">
            <a:spLocks noGrp="1"/>
          </p:cNvSpPr>
          <p:nvPr>
            <p:ph type="body" idx="8"/>
          </p:nvPr>
        </p:nvSpPr>
        <p:spPr>
          <a:xfrm>
            <a:off x="8571760" y="4603963"/>
            <a:ext cx="278278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4" name="Google Shape;484;p50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5" name="Google Shape;485;p50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486" name="Google Shape;486;p50"/>
          <p:cNvSpPr>
            <a:spLocks noGrp="1"/>
          </p:cNvSpPr>
          <p:nvPr>
            <p:ph type="pic" idx="9"/>
          </p:nvPr>
        </p:nvSpPr>
        <p:spPr>
          <a:xfrm>
            <a:off x="571500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87" name="Google Shape;487;p50"/>
          <p:cNvSpPr>
            <a:spLocks noGrp="1"/>
          </p:cNvSpPr>
          <p:nvPr>
            <p:ph type="pic" idx="13"/>
          </p:nvPr>
        </p:nvSpPr>
        <p:spPr>
          <a:xfrm>
            <a:off x="4445909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88" name="Google Shape;488;p50"/>
          <p:cNvSpPr>
            <a:spLocks noGrp="1"/>
          </p:cNvSpPr>
          <p:nvPr>
            <p:ph type="pic" idx="14"/>
          </p:nvPr>
        </p:nvSpPr>
        <p:spPr>
          <a:xfrm>
            <a:off x="8305800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stappen met beeld en pijl">
  <p:cSld name="Drie stappen met beeld en pijl"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51"/>
          <p:cNvSpPr>
            <a:spLocks noGrp="1"/>
          </p:cNvSpPr>
          <p:nvPr>
            <p:ph type="body" idx="1"/>
          </p:nvPr>
        </p:nvSpPr>
        <p:spPr>
          <a:xfrm rot="5400000">
            <a:off x="3827351" y="4932727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1" name="Google Shape;491;p51"/>
          <p:cNvSpPr>
            <a:spLocks noGrp="1"/>
          </p:cNvSpPr>
          <p:nvPr>
            <p:ph type="body" idx="2"/>
          </p:nvPr>
        </p:nvSpPr>
        <p:spPr>
          <a:xfrm rot="5400000">
            <a:off x="7727151" y="4932727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2" name="Google Shape;492;p51"/>
          <p:cNvSpPr txBox="1">
            <a:spLocks noGrp="1"/>
          </p:cNvSpPr>
          <p:nvPr>
            <p:ph type="body" idx="3"/>
          </p:nvPr>
        </p:nvSpPr>
        <p:spPr>
          <a:xfrm>
            <a:off x="571500" y="2286001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3" name="Google Shape;493;p51"/>
          <p:cNvSpPr txBox="1">
            <a:spLocks noGrp="1"/>
          </p:cNvSpPr>
          <p:nvPr>
            <p:ph type="body" idx="4"/>
          </p:nvPr>
        </p:nvSpPr>
        <p:spPr>
          <a:xfrm>
            <a:off x="4444666" y="2286000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4" name="Google Shape;494;p51"/>
          <p:cNvSpPr txBox="1">
            <a:spLocks noGrp="1"/>
          </p:cNvSpPr>
          <p:nvPr>
            <p:ph type="body" idx="5"/>
          </p:nvPr>
        </p:nvSpPr>
        <p:spPr>
          <a:xfrm>
            <a:off x="8292730" y="2286001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5" name="Google Shape;495;p51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6" name="Google Shape;496;p51"/>
          <p:cNvSpPr txBox="1">
            <a:spLocks noGrp="1"/>
          </p:cNvSpPr>
          <p:nvPr>
            <p:ph type="body" idx="6"/>
          </p:nvPr>
        </p:nvSpPr>
        <p:spPr>
          <a:xfrm>
            <a:off x="908650" y="4603963"/>
            <a:ext cx="26404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7" name="Google Shape;497;p51"/>
          <p:cNvSpPr txBox="1">
            <a:spLocks noGrp="1"/>
          </p:cNvSpPr>
          <p:nvPr>
            <p:ph type="body" idx="7"/>
          </p:nvPr>
        </p:nvSpPr>
        <p:spPr>
          <a:xfrm>
            <a:off x="4781816" y="4603963"/>
            <a:ext cx="26404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8" name="Google Shape;498;p51"/>
          <p:cNvSpPr txBox="1">
            <a:spLocks noGrp="1"/>
          </p:cNvSpPr>
          <p:nvPr>
            <p:ph type="body" idx="8"/>
          </p:nvPr>
        </p:nvSpPr>
        <p:spPr>
          <a:xfrm>
            <a:off x="8629880" y="4603963"/>
            <a:ext cx="26404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9" name="Google Shape;499;p51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0" name="Google Shape;500;p51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01" name="Google Shape;501;p51"/>
          <p:cNvSpPr>
            <a:spLocks noGrp="1"/>
          </p:cNvSpPr>
          <p:nvPr>
            <p:ph type="pic" idx="9"/>
          </p:nvPr>
        </p:nvSpPr>
        <p:spPr>
          <a:xfrm>
            <a:off x="571500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02" name="Google Shape;502;p51"/>
          <p:cNvSpPr>
            <a:spLocks noGrp="1"/>
          </p:cNvSpPr>
          <p:nvPr>
            <p:ph type="pic" idx="13"/>
          </p:nvPr>
        </p:nvSpPr>
        <p:spPr>
          <a:xfrm>
            <a:off x="4444666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03" name="Google Shape;503;p51"/>
          <p:cNvSpPr>
            <a:spLocks noGrp="1"/>
          </p:cNvSpPr>
          <p:nvPr>
            <p:ph type="pic" idx="14"/>
          </p:nvPr>
        </p:nvSpPr>
        <p:spPr>
          <a:xfrm>
            <a:off x="8292730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stappen met pictogram en pijl">
  <p:cSld name="Drie stappen met pictogram en pijl"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52"/>
          <p:cNvSpPr>
            <a:spLocks noGrp="1"/>
          </p:cNvSpPr>
          <p:nvPr>
            <p:ph type="body" idx="1"/>
          </p:nvPr>
        </p:nvSpPr>
        <p:spPr>
          <a:xfrm rot="5400000">
            <a:off x="3847820" y="38423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6" name="Google Shape;506;p52"/>
          <p:cNvSpPr>
            <a:spLocks noGrp="1"/>
          </p:cNvSpPr>
          <p:nvPr>
            <p:ph type="body" idx="2"/>
          </p:nvPr>
        </p:nvSpPr>
        <p:spPr>
          <a:xfrm rot="5400000">
            <a:off x="7727871" y="38423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7" name="Google Shape;507;p52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8" name="Google Shape;508;p52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9" name="Google Shape;509;p52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10" name="Google Shape;510;p52"/>
          <p:cNvSpPr txBox="1">
            <a:spLocks noGrp="1"/>
          </p:cNvSpPr>
          <p:nvPr>
            <p:ph type="body" idx="3"/>
          </p:nvPr>
        </p:nvSpPr>
        <p:spPr>
          <a:xfrm>
            <a:off x="5715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1" name="Google Shape;511;p52"/>
          <p:cNvSpPr txBox="1">
            <a:spLocks noGrp="1"/>
          </p:cNvSpPr>
          <p:nvPr>
            <p:ph type="body" idx="4"/>
          </p:nvPr>
        </p:nvSpPr>
        <p:spPr>
          <a:xfrm>
            <a:off x="4447794" y="2286000"/>
            <a:ext cx="33146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2" name="Google Shape;512;p52"/>
          <p:cNvSpPr txBox="1">
            <a:spLocks noGrp="1"/>
          </p:cNvSpPr>
          <p:nvPr>
            <p:ph type="body" idx="5"/>
          </p:nvPr>
        </p:nvSpPr>
        <p:spPr>
          <a:xfrm>
            <a:off x="83058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3" name="Google Shape;513;p52"/>
          <p:cNvSpPr>
            <a:spLocks noGrp="1"/>
          </p:cNvSpPr>
          <p:nvPr>
            <p:ph type="pic" idx="6"/>
          </p:nvPr>
        </p:nvSpPr>
        <p:spPr>
          <a:xfrm>
            <a:off x="174507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514" name="Google Shape;514;p52"/>
          <p:cNvSpPr txBox="1">
            <a:spLocks noGrp="1"/>
          </p:cNvSpPr>
          <p:nvPr>
            <p:ph type="body" idx="7"/>
          </p:nvPr>
        </p:nvSpPr>
        <p:spPr>
          <a:xfrm>
            <a:off x="811014" y="4210727"/>
            <a:ext cx="2721374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5" name="Google Shape;515;p52"/>
          <p:cNvSpPr txBox="1">
            <a:spLocks noGrp="1"/>
          </p:cNvSpPr>
          <p:nvPr>
            <p:ph type="body" idx="8"/>
          </p:nvPr>
        </p:nvSpPr>
        <p:spPr>
          <a:xfrm rot="5400000">
            <a:off x="2153701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6" name="Google Shape;516;p52"/>
          <p:cNvSpPr>
            <a:spLocks noGrp="1"/>
          </p:cNvSpPr>
          <p:nvPr>
            <p:ph type="pic" idx="9"/>
          </p:nvPr>
        </p:nvSpPr>
        <p:spPr>
          <a:xfrm>
            <a:off x="5678517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517" name="Google Shape;517;p52"/>
          <p:cNvSpPr txBox="1">
            <a:spLocks noGrp="1"/>
          </p:cNvSpPr>
          <p:nvPr>
            <p:ph type="body" idx="13"/>
          </p:nvPr>
        </p:nvSpPr>
        <p:spPr>
          <a:xfrm>
            <a:off x="4744456" y="4210727"/>
            <a:ext cx="2721374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8" name="Google Shape;518;p52"/>
          <p:cNvSpPr txBox="1">
            <a:spLocks noGrp="1"/>
          </p:cNvSpPr>
          <p:nvPr>
            <p:ph type="body" idx="14"/>
          </p:nvPr>
        </p:nvSpPr>
        <p:spPr>
          <a:xfrm rot="5400000">
            <a:off x="6087143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9" name="Google Shape;519;p52"/>
          <p:cNvSpPr>
            <a:spLocks noGrp="1"/>
          </p:cNvSpPr>
          <p:nvPr>
            <p:ph type="pic" idx="15"/>
          </p:nvPr>
        </p:nvSpPr>
        <p:spPr>
          <a:xfrm>
            <a:off x="9536523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520" name="Google Shape;520;p52"/>
          <p:cNvSpPr txBox="1">
            <a:spLocks noGrp="1"/>
          </p:cNvSpPr>
          <p:nvPr>
            <p:ph type="body" idx="16"/>
          </p:nvPr>
        </p:nvSpPr>
        <p:spPr>
          <a:xfrm>
            <a:off x="8602462" y="4210727"/>
            <a:ext cx="2721374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1" name="Google Shape;521;p52"/>
          <p:cNvSpPr txBox="1">
            <a:spLocks noGrp="1"/>
          </p:cNvSpPr>
          <p:nvPr>
            <p:ph type="body" idx="17"/>
          </p:nvPr>
        </p:nvSpPr>
        <p:spPr>
          <a:xfrm rot="5400000">
            <a:off x="9945149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stappen met tekst">
  <p:cSld name="Drie stappen met tekst"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53"/>
          <p:cNvSpPr txBox="1">
            <a:spLocks noGrp="1"/>
          </p:cNvSpPr>
          <p:nvPr>
            <p:ph type="body" idx="1"/>
          </p:nvPr>
        </p:nvSpPr>
        <p:spPr>
          <a:xfrm>
            <a:off x="3670359" y="3981449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4" name="Google Shape;524;p53"/>
          <p:cNvSpPr txBox="1">
            <a:spLocks noGrp="1"/>
          </p:cNvSpPr>
          <p:nvPr>
            <p:ph type="body" idx="2"/>
          </p:nvPr>
        </p:nvSpPr>
        <p:spPr>
          <a:xfrm>
            <a:off x="7542804" y="3981449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5" name="Google Shape;525;p53"/>
          <p:cNvSpPr txBox="1">
            <a:spLocks noGrp="1"/>
          </p:cNvSpPr>
          <p:nvPr>
            <p:ph type="body" idx="3"/>
          </p:nvPr>
        </p:nvSpPr>
        <p:spPr>
          <a:xfrm>
            <a:off x="5715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6" name="Google Shape;526;p53"/>
          <p:cNvSpPr txBox="1">
            <a:spLocks noGrp="1"/>
          </p:cNvSpPr>
          <p:nvPr>
            <p:ph type="body" idx="4"/>
          </p:nvPr>
        </p:nvSpPr>
        <p:spPr>
          <a:xfrm>
            <a:off x="4442051" y="2286000"/>
            <a:ext cx="33146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7" name="Google Shape;527;p53"/>
          <p:cNvSpPr txBox="1">
            <a:spLocks noGrp="1"/>
          </p:cNvSpPr>
          <p:nvPr>
            <p:ph type="body" idx="5"/>
          </p:nvPr>
        </p:nvSpPr>
        <p:spPr>
          <a:xfrm>
            <a:off x="8283518" y="2286000"/>
            <a:ext cx="33146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8" name="Google Shape;528;p53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9" name="Google Shape;529;p53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0" name="Google Shape;530;p53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31" name="Google Shape;531;p53"/>
          <p:cNvSpPr txBox="1">
            <a:spLocks noGrp="1"/>
          </p:cNvSpPr>
          <p:nvPr>
            <p:ph type="body" idx="6"/>
          </p:nvPr>
        </p:nvSpPr>
        <p:spPr>
          <a:xfrm>
            <a:off x="870652" y="2613061"/>
            <a:ext cx="2727009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2" name="Google Shape;532;p53"/>
          <p:cNvSpPr txBox="1">
            <a:spLocks noGrp="1"/>
          </p:cNvSpPr>
          <p:nvPr>
            <p:ph type="body" idx="7"/>
          </p:nvPr>
        </p:nvSpPr>
        <p:spPr>
          <a:xfrm>
            <a:off x="4741203" y="2613061"/>
            <a:ext cx="2727009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3" name="Google Shape;533;p53"/>
          <p:cNvSpPr txBox="1">
            <a:spLocks noGrp="1"/>
          </p:cNvSpPr>
          <p:nvPr>
            <p:ph type="body" idx="8"/>
          </p:nvPr>
        </p:nvSpPr>
        <p:spPr>
          <a:xfrm>
            <a:off x="8582670" y="2613061"/>
            <a:ext cx="2727009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4" name="Google Shape;534;p53"/>
          <p:cNvSpPr txBox="1">
            <a:spLocks noGrp="1"/>
          </p:cNvSpPr>
          <p:nvPr>
            <p:ph type="body" idx="9"/>
          </p:nvPr>
        </p:nvSpPr>
        <p:spPr>
          <a:xfrm>
            <a:off x="870419" y="3542395"/>
            <a:ext cx="2727714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5" name="Google Shape;535;p53"/>
          <p:cNvSpPr txBox="1">
            <a:spLocks noGrp="1"/>
          </p:cNvSpPr>
          <p:nvPr>
            <p:ph type="body" idx="13"/>
          </p:nvPr>
        </p:nvSpPr>
        <p:spPr>
          <a:xfrm>
            <a:off x="4740970" y="3542395"/>
            <a:ext cx="2727714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6" name="Google Shape;536;p53"/>
          <p:cNvSpPr txBox="1">
            <a:spLocks noGrp="1"/>
          </p:cNvSpPr>
          <p:nvPr>
            <p:ph type="body" idx="14"/>
          </p:nvPr>
        </p:nvSpPr>
        <p:spPr>
          <a:xfrm>
            <a:off x="8582437" y="3542395"/>
            <a:ext cx="2727714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3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stappen met tekst en pijl">
  <p:cSld name="Drie stappen met tekst en pijl"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54"/>
          <p:cNvSpPr>
            <a:spLocks noGrp="1"/>
          </p:cNvSpPr>
          <p:nvPr>
            <p:ph type="body" idx="1"/>
          </p:nvPr>
        </p:nvSpPr>
        <p:spPr>
          <a:xfrm rot="5400000">
            <a:off x="3829620" y="38195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9" name="Google Shape;539;p54"/>
          <p:cNvSpPr>
            <a:spLocks noGrp="1"/>
          </p:cNvSpPr>
          <p:nvPr>
            <p:ph type="body" idx="2"/>
          </p:nvPr>
        </p:nvSpPr>
        <p:spPr>
          <a:xfrm rot="5400000">
            <a:off x="7708455" y="38195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0" name="Google Shape;540;p54"/>
          <p:cNvSpPr txBox="1">
            <a:spLocks noGrp="1"/>
          </p:cNvSpPr>
          <p:nvPr>
            <p:ph type="body" idx="3"/>
          </p:nvPr>
        </p:nvSpPr>
        <p:spPr>
          <a:xfrm>
            <a:off x="5715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1" name="Google Shape;541;p54"/>
          <p:cNvSpPr txBox="1">
            <a:spLocks noGrp="1"/>
          </p:cNvSpPr>
          <p:nvPr>
            <p:ph type="body" idx="4"/>
          </p:nvPr>
        </p:nvSpPr>
        <p:spPr>
          <a:xfrm>
            <a:off x="4443229" y="2286000"/>
            <a:ext cx="33146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2" name="Google Shape;542;p54"/>
          <p:cNvSpPr txBox="1">
            <a:spLocks noGrp="1"/>
          </p:cNvSpPr>
          <p:nvPr>
            <p:ph type="body" idx="5"/>
          </p:nvPr>
        </p:nvSpPr>
        <p:spPr>
          <a:xfrm>
            <a:off x="8282373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3" name="Google Shape;543;p54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4" name="Google Shape;544;p54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5" name="Google Shape;545;p54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46" name="Google Shape;546;p54"/>
          <p:cNvSpPr txBox="1">
            <a:spLocks noGrp="1"/>
          </p:cNvSpPr>
          <p:nvPr>
            <p:ph type="body" idx="6"/>
          </p:nvPr>
        </p:nvSpPr>
        <p:spPr>
          <a:xfrm>
            <a:off x="711122" y="2613061"/>
            <a:ext cx="2973291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7" name="Google Shape;547;p54"/>
          <p:cNvSpPr txBox="1">
            <a:spLocks noGrp="1"/>
          </p:cNvSpPr>
          <p:nvPr>
            <p:ph type="body" idx="7"/>
          </p:nvPr>
        </p:nvSpPr>
        <p:spPr>
          <a:xfrm>
            <a:off x="4592864" y="2613061"/>
            <a:ext cx="2973291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8" name="Google Shape;548;p54"/>
          <p:cNvSpPr txBox="1">
            <a:spLocks noGrp="1"/>
          </p:cNvSpPr>
          <p:nvPr>
            <p:ph type="body" idx="8"/>
          </p:nvPr>
        </p:nvSpPr>
        <p:spPr>
          <a:xfrm>
            <a:off x="8432008" y="2613061"/>
            <a:ext cx="2973291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9" name="Google Shape;549;p54"/>
          <p:cNvSpPr txBox="1">
            <a:spLocks noGrp="1"/>
          </p:cNvSpPr>
          <p:nvPr>
            <p:ph type="body" idx="9"/>
          </p:nvPr>
        </p:nvSpPr>
        <p:spPr>
          <a:xfrm>
            <a:off x="721052" y="3542395"/>
            <a:ext cx="2974060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0" name="Google Shape;550;p54"/>
          <p:cNvSpPr txBox="1">
            <a:spLocks noGrp="1"/>
          </p:cNvSpPr>
          <p:nvPr>
            <p:ph type="body" idx="13"/>
          </p:nvPr>
        </p:nvSpPr>
        <p:spPr>
          <a:xfrm>
            <a:off x="4592475" y="3542395"/>
            <a:ext cx="2974060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1" name="Google Shape;551;p54"/>
          <p:cNvSpPr txBox="1">
            <a:spLocks noGrp="1"/>
          </p:cNvSpPr>
          <p:nvPr>
            <p:ph type="body" idx="14"/>
          </p:nvPr>
        </p:nvSpPr>
        <p:spPr>
          <a:xfrm>
            <a:off x="8431619" y="3542395"/>
            <a:ext cx="2974060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5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video">
  <p:cSld name="Titel met video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>
            <a:spLocks noGrp="1"/>
          </p:cNvSpPr>
          <p:nvPr>
            <p:ph type="media" idx="2"/>
          </p:nvPr>
        </p:nvSpPr>
        <p:spPr>
          <a:xfrm>
            <a:off x="1153870" y="573881"/>
            <a:ext cx="10175247" cy="572357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41" name="Google Shape;41;p10"/>
          <p:cNvGrpSpPr/>
          <p:nvPr/>
        </p:nvGrpSpPr>
        <p:grpSpPr>
          <a:xfrm>
            <a:off x="571500" y="571496"/>
            <a:ext cx="1279235" cy="1285875"/>
            <a:chOff x="10573383" y="6188077"/>
            <a:chExt cx="669244" cy="672718"/>
          </a:xfrm>
        </p:grpSpPr>
        <p:sp>
          <p:nvSpPr>
            <p:cNvPr id="42" name="Google Shape;42;p10"/>
            <p:cNvSpPr/>
            <p:nvPr/>
          </p:nvSpPr>
          <p:spPr>
            <a:xfrm>
              <a:off x="10573383" y="6188077"/>
              <a:ext cx="669244" cy="672718"/>
            </a:xfrm>
            <a:custGeom>
              <a:avLst/>
              <a:gdLst/>
              <a:ahLst/>
              <a:cxnLst/>
              <a:rect l="l" t="t" r="r" b="b"/>
              <a:pathLst>
                <a:path w="669244" h="669244" extrusionOk="0">
                  <a:moveTo>
                    <a:pt x="0" y="0"/>
                  </a:moveTo>
                  <a:lnTo>
                    <a:pt x="669244" y="0"/>
                  </a:lnTo>
                  <a:lnTo>
                    <a:pt x="669244" y="669244"/>
                  </a:lnTo>
                  <a:lnTo>
                    <a:pt x="0" y="6692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0"/>
            <p:cNvSpPr/>
            <p:nvPr/>
          </p:nvSpPr>
          <p:spPr>
            <a:xfrm>
              <a:off x="10744700" y="6352665"/>
              <a:ext cx="325753" cy="340332"/>
            </a:xfrm>
            <a:custGeom>
              <a:avLst/>
              <a:gdLst/>
              <a:ahLst/>
              <a:cxnLst/>
              <a:rect l="l" t="t" r="r" b="b"/>
              <a:pathLst>
                <a:path w="325753" h="340332" extrusionOk="0">
                  <a:moveTo>
                    <a:pt x="250882" y="340333"/>
                  </a:moveTo>
                  <a:lnTo>
                    <a:pt x="224144" y="264487"/>
                  </a:lnTo>
                  <a:lnTo>
                    <a:pt x="99662" y="264487"/>
                  </a:lnTo>
                  <a:lnTo>
                    <a:pt x="72924" y="340333"/>
                  </a:lnTo>
                  <a:lnTo>
                    <a:pt x="0" y="340333"/>
                  </a:lnTo>
                  <a:lnTo>
                    <a:pt x="130296" y="0"/>
                  </a:lnTo>
                  <a:lnTo>
                    <a:pt x="196432" y="0"/>
                  </a:lnTo>
                  <a:lnTo>
                    <a:pt x="325754" y="340333"/>
                  </a:lnTo>
                  <a:lnTo>
                    <a:pt x="250882" y="340333"/>
                  </a:lnTo>
                  <a:close/>
                  <a:moveTo>
                    <a:pt x="178931" y="138057"/>
                  </a:moveTo>
                  <a:cubicBezTo>
                    <a:pt x="172114" y="118137"/>
                    <a:pt x="165326" y="97714"/>
                    <a:pt x="161903" y="85054"/>
                  </a:cubicBezTo>
                  <a:cubicBezTo>
                    <a:pt x="158509" y="97685"/>
                    <a:pt x="151692" y="118107"/>
                    <a:pt x="144875" y="138057"/>
                  </a:cubicBezTo>
                  <a:lnTo>
                    <a:pt x="122977" y="199796"/>
                  </a:lnTo>
                  <a:lnTo>
                    <a:pt x="200770" y="199796"/>
                  </a:lnTo>
                  <a:lnTo>
                    <a:pt x="178902" y="1380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0"/>
            <p:cNvSpPr/>
            <p:nvPr/>
          </p:nvSpPr>
          <p:spPr>
            <a:xfrm>
              <a:off x="10617916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112677" y="67391"/>
                  </a:moveTo>
                  <a:cubicBezTo>
                    <a:pt x="111084" y="72172"/>
                    <a:pt x="105919" y="74739"/>
                    <a:pt x="101138" y="73116"/>
                  </a:cubicBezTo>
                  <a:lnTo>
                    <a:pt x="6227" y="41273"/>
                  </a:lnTo>
                  <a:cubicBezTo>
                    <a:pt x="1446" y="39679"/>
                    <a:pt x="-1121" y="34514"/>
                    <a:pt x="472" y="29733"/>
                  </a:cubicBezTo>
                  <a:lnTo>
                    <a:pt x="8382" y="6212"/>
                  </a:lnTo>
                  <a:cubicBezTo>
                    <a:pt x="9975" y="1431"/>
                    <a:pt x="15140" y="-1136"/>
                    <a:pt x="19921" y="487"/>
                  </a:cubicBezTo>
                  <a:lnTo>
                    <a:pt x="114832" y="32330"/>
                  </a:lnTo>
                  <a:cubicBezTo>
                    <a:pt x="119612" y="33924"/>
                    <a:pt x="122180" y="39089"/>
                    <a:pt x="120586" y="43870"/>
                  </a:cubicBezTo>
                  <a:lnTo>
                    <a:pt x="112707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0"/>
            <p:cNvSpPr/>
            <p:nvPr/>
          </p:nvSpPr>
          <p:spPr>
            <a:xfrm>
              <a:off x="10632170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93258" y="29748"/>
                  </a:moveTo>
                  <a:cubicBezTo>
                    <a:pt x="94852" y="34529"/>
                    <a:pt x="92284" y="39694"/>
                    <a:pt x="87503" y="41288"/>
                  </a:cubicBezTo>
                  <a:lnTo>
                    <a:pt x="19891" y="65281"/>
                  </a:lnTo>
                  <a:cubicBezTo>
                    <a:pt x="15110" y="66874"/>
                    <a:pt x="9946" y="64307"/>
                    <a:pt x="8352" y="59526"/>
                  </a:cubicBezTo>
                  <a:lnTo>
                    <a:pt x="472" y="36005"/>
                  </a:lnTo>
                  <a:cubicBezTo>
                    <a:pt x="-1121" y="31224"/>
                    <a:pt x="1446" y="26059"/>
                    <a:pt x="6227" y="24466"/>
                  </a:cubicBezTo>
                  <a:lnTo>
                    <a:pt x="73839" y="472"/>
                  </a:lnTo>
                  <a:cubicBezTo>
                    <a:pt x="78620" y="-1121"/>
                    <a:pt x="83785" y="1446"/>
                    <a:pt x="85379" y="6227"/>
                  </a:cubicBezTo>
                  <a:lnTo>
                    <a:pt x="93258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0"/>
            <p:cNvSpPr/>
            <p:nvPr/>
          </p:nvSpPr>
          <p:spPr>
            <a:xfrm>
              <a:off x="10703265" y="6372669"/>
              <a:ext cx="80720" cy="90937"/>
            </a:xfrm>
            <a:custGeom>
              <a:avLst/>
              <a:gdLst/>
              <a:ahLst/>
              <a:cxnLst/>
              <a:rect l="l" t="t" r="r" b="b"/>
              <a:pathLst>
                <a:path w="80720" h="90937" extrusionOk="0">
                  <a:moveTo>
                    <a:pt x="3541" y="17063"/>
                  </a:moveTo>
                  <a:cubicBezTo>
                    <a:pt x="-443" y="20133"/>
                    <a:pt x="-1181" y="25858"/>
                    <a:pt x="1918" y="29842"/>
                  </a:cubicBezTo>
                  <a:lnTo>
                    <a:pt x="44769" y="87391"/>
                  </a:lnTo>
                  <a:cubicBezTo>
                    <a:pt x="47839" y="91375"/>
                    <a:pt x="53564" y="92113"/>
                    <a:pt x="57548" y="89043"/>
                  </a:cubicBezTo>
                  <a:lnTo>
                    <a:pt x="77174" y="73874"/>
                  </a:lnTo>
                  <a:cubicBezTo>
                    <a:pt x="81158" y="70805"/>
                    <a:pt x="81896" y="65080"/>
                    <a:pt x="78826" y="61095"/>
                  </a:cubicBezTo>
                  <a:lnTo>
                    <a:pt x="35975" y="3547"/>
                  </a:lnTo>
                  <a:cubicBezTo>
                    <a:pt x="32906" y="-437"/>
                    <a:pt x="27180" y="-1175"/>
                    <a:pt x="23196" y="1894"/>
                  </a:cubicBezTo>
                  <a:lnTo>
                    <a:pt x="3571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0"/>
            <p:cNvSpPr/>
            <p:nvPr/>
          </p:nvSpPr>
          <p:spPr>
            <a:xfrm>
              <a:off x="11075500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8382" y="67391"/>
                  </a:moveTo>
                  <a:cubicBezTo>
                    <a:pt x="9975" y="72172"/>
                    <a:pt x="15140" y="74739"/>
                    <a:pt x="19921" y="73116"/>
                  </a:cubicBezTo>
                  <a:lnTo>
                    <a:pt x="114832" y="41273"/>
                  </a:lnTo>
                  <a:cubicBezTo>
                    <a:pt x="119612" y="39679"/>
                    <a:pt x="122180" y="34514"/>
                    <a:pt x="120586" y="29733"/>
                  </a:cubicBezTo>
                  <a:lnTo>
                    <a:pt x="112677" y="6212"/>
                  </a:lnTo>
                  <a:cubicBezTo>
                    <a:pt x="111084" y="1431"/>
                    <a:pt x="105919" y="-1136"/>
                    <a:pt x="101138" y="487"/>
                  </a:cubicBezTo>
                  <a:lnTo>
                    <a:pt x="6227" y="32330"/>
                  </a:lnTo>
                  <a:cubicBezTo>
                    <a:pt x="1446" y="33924"/>
                    <a:pt x="-1121" y="39089"/>
                    <a:pt x="472" y="43870"/>
                  </a:cubicBezTo>
                  <a:lnTo>
                    <a:pt x="8382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0"/>
            <p:cNvSpPr/>
            <p:nvPr/>
          </p:nvSpPr>
          <p:spPr>
            <a:xfrm>
              <a:off x="11088574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472" y="29748"/>
                  </a:moveTo>
                  <a:cubicBezTo>
                    <a:pt x="-1121" y="34529"/>
                    <a:pt x="1446" y="39694"/>
                    <a:pt x="6227" y="41288"/>
                  </a:cubicBezTo>
                  <a:lnTo>
                    <a:pt x="73839" y="65281"/>
                  </a:lnTo>
                  <a:cubicBezTo>
                    <a:pt x="78620" y="66874"/>
                    <a:pt x="83785" y="64307"/>
                    <a:pt x="85379" y="59526"/>
                  </a:cubicBezTo>
                  <a:lnTo>
                    <a:pt x="93258" y="36005"/>
                  </a:lnTo>
                  <a:cubicBezTo>
                    <a:pt x="94852" y="31224"/>
                    <a:pt x="92284" y="26059"/>
                    <a:pt x="87503" y="24466"/>
                  </a:cubicBezTo>
                  <a:lnTo>
                    <a:pt x="19891" y="472"/>
                  </a:lnTo>
                  <a:cubicBezTo>
                    <a:pt x="15110" y="-1121"/>
                    <a:pt x="9946" y="1446"/>
                    <a:pt x="8352" y="6227"/>
                  </a:cubicBezTo>
                  <a:lnTo>
                    <a:pt x="472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0"/>
            <p:cNvSpPr/>
            <p:nvPr/>
          </p:nvSpPr>
          <p:spPr>
            <a:xfrm>
              <a:off x="11030495" y="6372669"/>
              <a:ext cx="80714" cy="90937"/>
            </a:xfrm>
            <a:custGeom>
              <a:avLst/>
              <a:gdLst/>
              <a:ahLst/>
              <a:cxnLst/>
              <a:rect l="l" t="t" r="r" b="b"/>
              <a:pathLst>
                <a:path w="80714" h="90937" extrusionOk="0">
                  <a:moveTo>
                    <a:pt x="77174" y="17063"/>
                  </a:moveTo>
                  <a:cubicBezTo>
                    <a:pt x="81158" y="20133"/>
                    <a:pt x="81896" y="25858"/>
                    <a:pt x="78797" y="29842"/>
                  </a:cubicBezTo>
                  <a:lnTo>
                    <a:pt x="35945" y="87391"/>
                  </a:lnTo>
                  <a:cubicBezTo>
                    <a:pt x="32876" y="91375"/>
                    <a:pt x="27151" y="92113"/>
                    <a:pt x="23167" y="89043"/>
                  </a:cubicBezTo>
                  <a:lnTo>
                    <a:pt x="3541" y="73874"/>
                  </a:lnTo>
                  <a:cubicBezTo>
                    <a:pt x="-443" y="70805"/>
                    <a:pt x="-1181" y="65080"/>
                    <a:pt x="1918" y="61095"/>
                  </a:cubicBezTo>
                  <a:lnTo>
                    <a:pt x="44769" y="3547"/>
                  </a:lnTo>
                  <a:cubicBezTo>
                    <a:pt x="47839" y="-437"/>
                    <a:pt x="53564" y="-1175"/>
                    <a:pt x="57548" y="1894"/>
                  </a:cubicBezTo>
                  <a:lnTo>
                    <a:pt x="77174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5536096" y="4291827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5798949" y="4549702"/>
            <a:ext cx="4453799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3"/>
          </p:nvPr>
        </p:nvSpPr>
        <p:spPr>
          <a:xfrm>
            <a:off x="5798949" y="5873677"/>
            <a:ext cx="44537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stappen met beeld">
  <p:cSld name="Vier stappen met beeld"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55"/>
          <p:cNvSpPr txBox="1">
            <a:spLocks noGrp="1"/>
          </p:cNvSpPr>
          <p:nvPr>
            <p:ph type="body" idx="1"/>
          </p:nvPr>
        </p:nvSpPr>
        <p:spPr>
          <a:xfrm>
            <a:off x="2773715" y="4511305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4" name="Google Shape;554;p55"/>
          <p:cNvSpPr txBox="1">
            <a:spLocks noGrp="1"/>
          </p:cNvSpPr>
          <p:nvPr>
            <p:ph type="body" idx="2"/>
          </p:nvPr>
        </p:nvSpPr>
        <p:spPr>
          <a:xfrm>
            <a:off x="5725723" y="4511305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5" name="Google Shape;555;p55"/>
          <p:cNvSpPr txBox="1">
            <a:spLocks noGrp="1"/>
          </p:cNvSpPr>
          <p:nvPr>
            <p:ph type="body" idx="3"/>
          </p:nvPr>
        </p:nvSpPr>
        <p:spPr>
          <a:xfrm>
            <a:off x="8668014" y="4511305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6" name="Google Shape;556;p55"/>
          <p:cNvSpPr txBox="1">
            <a:spLocks noGrp="1"/>
          </p:cNvSpPr>
          <p:nvPr>
            <p:ph type="body" idx="4"/>
          </p:nvPr>
        </p:nvSpPr>
        <p:spPr>
          <a:xfrm>
            <a:off x="571500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7" name="Google Shape;557;p55"/>
          <p:cNvSpPr txBox="1">
            <a:spLocks noGrp="1"/>
          </p:cNvSpPr>
          <p:nvPr>
            <p:ph type="body" idx="5"/>
          </p:nvPr>
        </p:nvSpPr>
        <p:spPr>
          <a:xfrm>
            <a:off x="3513507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8" name="Google Shape;558;p55"/>
          <p:cNvSpPr txBox="1">
            <a:spLocks noGrp="1"/>
          </p:cNvSpPr>
          <p:nvPr>
            <p:ph type="body" idx="6"/>
          </p:nvPr>
        </p:nvSpPr>
        <p:spPr>
          <a:xfrm>
            <a:off x="6464300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9" name="Google Shape;559;p55"/>
          <p:cNvSpPr txBox="1">
            <a:spLocks noGrp="1"/>
          </p:cNvSpPr>
          <p:nvPr>
            <p:ph type="body" idx="7"/>
          </p:nvPr>
        </p:nvSpPr>
        <p:spPr>
          <a:xfrm>
            <a:off x="9406724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0" name="Google Shape;560;p55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1" name="Google Shape;561;p55"/>
          <p:cNvSpPr txBox="1">
            <a:spLocks noGrp="1"/>
          </p:cNvSpPr>
          <p:nvPr>
            <p:ph type="body" idx="8"/>
          </p:nvPr>
        </p:nvSpPr>
        <p:spPr>
          <a:xfrm>
            <a:off x="7709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2" name="Google Shape;562;p55"/>
          <p:cNvSpPr txBox="1">
            <a:spLocks noGrp="1"/>
          </p:cNvSpPr>
          <p:nvPr>
            <p:ph type="body" idx="9"/>
          </p:nvPr>
        </p:nvSpPr>
        <p:spPr>
          <a:xfrm>
            <a:off x="3712972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3" name="Google Shape;563;p55"/>
          <p:cNvSpPr txBox="1">
            <a:spLocks noGrp="1"/>
          </p:cNvSpPr>
          <p:nvPr>
            <p:ph type="body" idx="13"/>
          </p:nvPr>
        </p:nvSpPr>
        <p:spPr>
          <a:xfrm>
            <a:off x="66637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4" name="Google Shape;564;p55"/>
          <p:cNvSpPr txBox="1">
            <a:spLocks noGrp="1"/>
          </p:cNvSpPr>
          <p:nvPr>
            <p:ph type="body" idx="14"/>
          </p:nvPr>
        </p:nvSpPr>
        <p:spPr>
          <a:xfrm>
            <a:off x="9606189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5" name="Google Shape;565;p55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6" name="Google Shape;566;p55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67" name="Google Shape;567;p55"/>
          <p:cNvSpPr>
            <a:spLocks noGrp="1"/>
          </p:cNvSpPr>
          <p:nvPr>
            <p:ph type="pic" idx="15"/>
          </p:nvPr>
        </p:nvSpPr>
        <p:spPr>
          <a:xfrm>
            <a:off x="571500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68" name="Google Shape;568;p55"/>
          <p:cNvSpPr>
            <a:spLocks noGrp="1"/>
          </p:cNvSpPr>
          <p:nvPr>
            <p:ph type="pic" idx="16"/>
          </p:nvPr>
        </p:nvSpPr>
        <p:spPr>
          <a:xfrm>
            <a:off x="3513507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69" name="Google Shape;569;p55"/>
          <p:cNvSpPr>
            <a:spLocks noGrp="1"/>
          </p:cNvSpPr>
          <p:nvPr>
            <p:ph type="pic" idx="17"/>
          </p:nvPr>
        </p:nvSpPr>
        <p:spPr>
          <a:xfrm>
            <a:off x="6464300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70" name="Google Shape;570;p55"/>
          <p:cNvSpPr>
            <a:spLocks noGrp="1"/>
          </p:cNvSpPr>
          <p:nvPr>
            <p:ph type="pic" idx="18"/>
          </p:nvPr>
        </p:nvSpPr>
        <p:spPr>
          <a:xfrm>
            <a:off x="9406724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stappen met beeld en pijl">
  <p:cSld name="Vier stappen met beeld en pijl"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56"/>
          <p:cNvSpPr>
            <a:spLocks noGrp="1"/>
          </p:cNvSpPr>
          <p:nvPr>
            <p:ph type="body" idx="1"/>
          </p:nvPr>
        </p:nvSpPr>
        <p:spPr>
          <a:xfrm rot="5400000">
            <a:off x="2737716" y="4932727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3" name="Google Shape;573;p56"/>
          <p:cNvSpPr>
            <a:spLocks noGrp="1"/>
          </p:cNvSpPr>
          <p:nvPr>
            <p:ph type="body" idx="2"/>
          </p:nvPr>
        </p:nvSpPr>
        <p:spPr>
          <a:xfrm rot="5400000">
            <a:off x="5683314" y="4932727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4" name="Google Shape;574;p56"/>
          <p:cNvSpPr>
            <a:spLocks noGrp="1"/>
          </p:cNvSpPr>
          <p:nvPr>
            <p:ph type="body" idx="3"/>
          </p:nvPr>
        </p:nvSpPr>
        <p:spPr>
          <a:xfrm rot="5400000">
            <a:off x="8628911" y="4932727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5" name="Google Shape;575;p56"/>
          <p:cNvSpPr txBox="1">
            <a:spLocks noGrp="1"/>
          </p:cNvSpPr>
          <p:nvPr>
            <p:ph type="body" idx="4"/>
          </p:nvPr>
        </p:nvSpPr>
        <p:spPr>
          <a:xfrm>
            <a:off x="571500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6" name="Google Shape;576;p56"/>
          <p:cNvSpPr txBox="1">
            <a:spLocks noGrp="1"/>
          </p:cNvSpPr>
          <p:nvPr>
            <p:ph type="body" idx="5"/>
          </p:nvPr>
        </p:nvSpPr>
        <p:spPr>
          <a:xfrm>
            <a:off x="3513507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7" name="Google Shape;577;p56"/>
          <p:cNvSpPr txBox="1">
            <a:spLocks noGrp="1"/>
          </p:cNvSpPr>
          <p:nvPr>
            <p:ph type="body" idx="6"/>
          </p:nvPr>
        </p:nvSpPr>
        <p:spPr>
          <a:xfrm>
            <a:off x="6464300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8" name="Google Shape;578;p56"/>
          <p:cNvSpPr txBox="1">
            <a:spLocks noGrp="1"/>
          </p:cNvSpPr>
          <p:nvPr>
            <p:ph type="body" idx="7"/>
          </p:nvPr>
        </p:nvSpPr>
        <p:spPr>
          <a:xfrm>
            <a:off x="9406724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9" name="Google Shape;579;p5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0" name="Google Shape;580;p56"/>
          <p:cNvSpPr txBox="1">
            <a:spLocks noGrp="1"/>
          </p:cNvSpPr>
          <p:nvPr>
            <p:ph type="body" idx="8"/>
          </p:nvPr>
        </p:nvSpPr>
        <p:spPr>
          <a:xfrm>
            <a:off x="7709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1" name="Google Shape;581;p56"/>
          <p:cNvSpPr txBox="1">
            <a:spLocks noGrp="1"/>
          </p:cNvSpPr>
          <p:nvPr>
            <p:ph type="body" idx="9"/>
          </p:nvPr>
        </p:nvSpPr>
        <p:spPr>
          <a:xfrm>
            <a:off x="3712972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2" name="Google Shape;582;p56"/>
          <p:cNvSpPr txBox="1">
            <a:spLocks noGrp="1"/>
          </p:cNvSpPr>
          <p:nvPr>
            <p:ph type="body" idx="13"/>
          </p:nvPr>
        </p:nvSpPr>
        <p:spPr>
          <a:xfrm>
            <a:off x="66637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3" name="Google Shape;583;p56"/>
          <p:cNvSpPr txBox="1">
            <a:spLocks noGrp="1"/>
          </p:cNvSpPr>
          <p:nvPr>
            <p:ph type="body" idx="14"/>
          </p:nvPr>
        </p:nvSpPr>
        <p:spPr>
          <a:xfrm>
            <a:off x="9606189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4" name="Google Shape;584;p5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5" name="Google Shape;585;p5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86" name="Google Shape;586;p56"/>
          <p:cNvSpPr>
            <a:spLocks noGrp="1"/>
          </p:cNvSpPr>
          <p:nvPr>
            <p:ph type="pic" idx="15"/>
          </p:nvPr>
        </p:nvSpPr>
        <p:spPr>
          <a:xfrm>
            <a:off x="571500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87" name="Google Shape;587;p56"/>
          <p:cNvSpPr>
            <a:spLocks noGrp="1"/>
          </p:cNvSpPr>
          <p:nvPr>
            <p:ph type="pic" idx="16"/>
          </p:nvPr>
        </p:nvSpPr>
        <p:spPr>
          <a:xfrm>
            <a:off x="3513507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88" name="Google Shape;588;p56"/>
          <p:cNvSpPr>
            <a:spLocks noGrp="1"/>
          </p:cNvSpPr>
          <p:nvPr>
            <p:ph type="pic" idx="17"/>
          </p:nvPr>
        </p:nvSpPr>
        <p:spPr>
          <a:xfrm>
            <a:off x="6464300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89" name="Google Shape;589;p56"/>
          <p:cNvSpPr>
            <a:spLocks noGrp="1"/>
          </p:cNvSpPr>
          <p:nvPr>
            <p:ph type="pic" idx="18"/>
          </p:nvPr>
        </p:nvSpPr>
        <p:spPr>
          <a:xfrm>
            <a:off x="9406724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8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8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stappen met pictogram en pijl">
  <p:cSld name="Vier stappen met pictogram en pijl"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57"/>
          <p:cNvSpPr>
            <a:spLocks noGrp="1"/>
          </p:cNvSpPr>
          <p:nvPr>
            <p:ph type="body" idx="1"/>
          </p:nvPr>
        </p:nvSpPr>
        <p:spPr>
          <a:xfrm rot="5400000">
            <a:off x="2737716" y="38423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2" name="Google Shape;592;p57"/>
          <p:cNvSpPr>
            <a:spLocks noGrp="1"/>
          </p:cNvSpPr>
          <p:nvPr>
            <p:ph type="body" idx="2"/>
          </p:nvPr>
        </p:nvSpPr>
        <p:spPr>
          <a:xfrm rot="5400000">
            <a:off x="5692192" y="38423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3" name="Google Shape;593;p57"/>
          <p:cNvSpPr>
            <a:spLocks noGrp="1"/>
          </p:cNvSpPr>
          <p:nvPr>
            <p:ph type="body" idx="3"/>
          </p:nvPr>
        </p:nvSpPr>
        <p:spPr>
          <a:xfrm rot="5400000">
            <a:off x="8628911" y="38423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4" name="Google Shape;594;p57"/>
          <p:cNvSpPr txBox="1">
            <a:spLocks noGrp="1"/>
          </p:cNvSpPr>
          <p:nvPr>
            <p:ph type="body" idx="4"/>
          </p:nvPr>
        </p:nvSpPr>
        <p:spPr>
          <a:xfrm>
            <a:off x="571501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5" name="Google Shape;595;p57"/>
          <p:cNvSpPr txBox="1">
            <a:spLocks noGrp="1"/>
          </p:cNvSpPr>
          <p:nvPr>
            <p:ph type="body" idx="5"/>
          </p:nvPr>
        </p:nvSpPr>
        <p:spPr>
          <a:xfrm>
            <a:off x="3516556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6" name="Google Shape;596;p57"/>
          <p:cNvSpPr txBox="1">
            <a:spLocks noGrp="1"/>
          </p:cNvSpPr>
          <p:nvPr>
            <p:ph type="body" idx="6"/>
          </p:nvPr>
        </p:nvSpPr>
        <p:spPr>
          <a:xfrm>
            <a:off x="6461611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7" name="Google Shape;597;p57"/>
          <p:cNvSpPr txBox="1">
            <a:spLocks noGrp="1"/>
          </p:cNvSpPr>
          <p:nvPr>
            <p:ph type="body" idx="7"/>
          </p:nvPr>
        </p:nvSpPr>
        <p:spPr>
          <a:xfrm>
            <a:off x="9406666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8" name="Google Shape;598;p57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9" name="Google Shape;599;p57"/>
          <p:cNvSpPr>
            <a:spLocks noGrp="1"/>
          </p:cNvSpPr>
          <p:nvPr>
            <p:ph type="pic" idx="8"/>
          </p:nvPr>
        </p:nvSpPr>
        <p:spPr>
          <a:xfrm>
            <a:off x="1260532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600" name="Google Shape;600;p57"/>
          <p:cNvSpPr txBox="1">
            <a:spLocks noGrp="1"/>
          </p:cNvSpPr>
          <p:nvPr>
            <p:ph type="body" idx="9"/>
          </p:nvPr>
        </p:nvSpPr>
        <p:spPr>
          <a:xfrm>
            <a:off x="781723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1" name="Google Shape;601;p57"/>
          <p:cNvSpPr txBox="1">
            <a:spLocks noGrp="1"/>
          </p:cNvSpPr>
          <p:nvPr>
            <p:ph type="body" idx="13"/>
          </p:nvPr>
        </p:nvSpPr>
        <p:spPr>
          <a:xfrm rot="5400000">
            <a:off x="1669158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2" name="Google Shape;602;p57"/>
          <p:cNvSpPr>
            <a:spLocks noGrp="1"/>
          </p:cNvSpPr>
          <p:nvPr>
            <p:ph type="pic" idx="14"/>
          </p:nvPr>
        </p:nvSpPr>
        <p:spPr>
          <a:xfrm>
            <a:off x="4202554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603" name="Google Shape;603;p57"/>
          <p:cNvSpPr txBox="1">
            <a:spLocks noGrp="1"/>
          </p:cNvSpPr>
          <p:nvPr>
            <p:ph type="body" idx="15"/>
          </p:nvPr>
        </p:nvSpPr>
        <p:spPr>
          <a:xfrm>
            <a:off x="3723745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4" name="Google Shape;604;p57"/>
          <p:cNvSpPr txBox="1">
            <a:spLocks noGrp="1"/>
          </p:cNvSpPr>
          <p:nvPr>
            <p:ph type="body" idx="16"/>
          </p:nvPr>
        </p:nvSpPr>
        <p:spPr>
          <a:xfrm rot="5400000">
            <a:off x="4611180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5" name="Google Shape;605;p57"/>
          <p:cNvSpPr>
            <a:spLocks noGrp="1"/>
          </p:cNvSpPr>
          <p:nvPr>
            <p:ph type="pic" idx="17"/>
          </p:nvPr>
        </p:nvSpPr>
        <p:spPr>
          <a:xfrm>
            <a:off x="7149241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606" name="Google Shape;606;p57"/>
          <p:cNvSpPr txBox="1">
            <a:spLocks noGrp="1"/>
          </p:cNvSpPr>
          <p:nvPr>
            <p:ph type="body" idx="18"/>
          </p:nvPr>
        </p:nvSpPr>
        <p:spPr>
          <a:xfrm>
            <a:off x="6670432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7" name="Google Shape;607;p57"/>
          <p:cNvSpPr txBox="1">
            <a:spLocks noGrp="1"/>
          </p:cNvSpPr>
          <p:nvPr>
            <p:ph type="body" idx="19"/>
          </p:nvPr>
        </p:nvSpPr>
        <p:spPr>
          <a:xfrm rot="5400000">
            <a:off x="7557867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8" name="Google Shape;608;p57"/>
          <p:cNvSpPr>
            <a:spLocks noGrp="1"/>
          </p:cNvSpPr>
          <p:nvPr>
            <p:ph type="pic" idx="20"/>
          </p:nvPr>
        </p:nvSpPr>
        <p:spPr>
          <a:xfrm>
            <a:off x="10095061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609" name="Google Shape;609;p57"/>
          <p:cNvSpPr txBox="1">
            <a:spLocks noGrp="1"/>
          </p:cNvSpPr>
          <p:nvPr>
            <p:ph type="body" idx="21"/>
          </p:nvPr>
        </p:nvSpPr>
        <p:spPr>
          <a:xfrm>
            <a:off x="9616252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0" name="Google Shape;610;p57"/>
          <p:cNvSpPr txBox="1">
            <a:spLocks noGrp="1"/>
          </p:cNvSpPr>
          <p:nvPr>
            <p:ph type="body" idx="22"/>
          </p:nvPr>
        </p:nvSpPr>
        <p:spPr>
          <a:xfrm rot="5400000">
            <a:off x="10503687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1" name="Google Shape;611;p5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2" name="Google Shape;612;p5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0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stappen met tekst">
  <p:cSld name="Vier stappen met tekst"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58"/>
          <p:cNvSpPr txBox="1">
            <a:spLocks noGrp="1"/>
          </p:cNvSpPr>
          <p:nvPr>
            <p:ph type="body" idx="1"/>
          </p:nvPr>
        </p:nvSpPr>
        <p:spPr>
          <a:xfrm>
            <a:off x="2773715" y="3981449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5" name="Google Shape;615;p58"/>
          <p:cNvSpPr txBox="1">
            <a:spLocks noGrp="1"/>
          </p:cNvSpPr>
          <p:nvPr>
            <p:ph type="body" idx="2"/>
          </p:nvPr>
        </p:nvSpPr>
        <p:spPr>
          <a:xfrm>
            <a:off x="5722882" y="3981449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6" name="Google Shape;616;p58"/>
          <p:cNvSpPr txBox="1">
            <a:spLocks noGrp="1"/>
          </p:cNvSpPr>
          <p:nvPr>
            <p:ph type="body" idx="3"/>
          </p:nvPr>
        </p:nvSpPr>
        <p:spPr>
          <a:xfrm>
            <a:off x="8684259" y="3981449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7" name="Google Shape;617;p58"/>
          <p:cNvSpPr txBox="1">
            <a:spLocks noGrp="1"/>
          </p:cNvSpPr>
          <p:nvPr>
            <p:ph type="body" idx="4"/>
          </p:nvPr>
        </p:nvSpPr>
        <p:spPr>
          <a:xfrm>
            <a:off x="571501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8" name="Google Shape;618;p58"/>
          <p:cNvSpPr txBox="1">
            <a:spLocks noGrp="1"/>
          </p:cNvSpPr>
          <p:nvPr>
            <p:ph type="body" idx="5"/>
          </p:nvPr>
        </p:nvSpPr>
        <p:spPr>
          <a:xfrm>
            <a:off x="3520429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9" name="Google Shape;619;p58"/>
          <p:cNvSpPr txBox="1">
            <a:spLocks noGrp="1"/>
          </p:cNvSpPr>
          <p:nvPr>
            <p:ph type="body" idx="6"/>
          </p:nvPr>
        </p:nvSpPr>
        <p:spPr>
          <a:xfrm>
            <a:off x="6469357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0" name="Google Shape;620;p58"/>
          <p:cNvSpPr txBox="1">
            <a:spLocks noGrp="1"/>
          </p:cNvSpPr>
          <p:nvPr>
            <p:ph type="body" idx="7"/>
          </p:nvPr>
        </p:nvSpPr>
        <p:spPr>
          <a:xfrm>
            <a:off x="9418285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1" name="Google Shape;621;p58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2" name="Google Shape;622;p5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3" name="Google Shape;623;p5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624" name="Google Shape;624;p58"/>
          <p:cNvSpPr txBox="1">
            <a:spLocks noGrp="1"/>
          </p:cNvSpPr>
          <p:nvPr>
            <p:ph type="body" idx="8"/>
          </p:nvPr>
        </p:nvSpPr>
        <p:spPr>
          <a:xfrm>
            <a:off x="77096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5" name="Google Shape;625;p58"/>
          <p:cNvSpPr txBox="1">
            <a:spLocks noGrp="1"/>
          </p:cNvSpPr>
          <p:nvPr>
            <p:ph type="body" idx="9"/>
          </p:nvPr>
        </p:nvSpPr>
        <p:spPr>
          <a:xfrm>
            <a:off x="3728319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6" name="Google Shape;626;p58"/>
          <p:cNvSpPr txBox="1">
            <a:spLocks noGrp="1"/>
          </p:cNvSpPr>
          <p:nvPr>
            <p:ph type="body" idx="13"/>
          </p:nvPr>
        </p:nvSpPr>
        <p:spPr>
          <a:xfrm>
            <a:off x="6668822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7" name="Google Shape;627;p58"/>
          <p:cNvSpPr txBox="1">
            <a:spLocks noGrp="1"/>
          </p:cNvSpPr>
          <p:nvPr>
            <p:ph type="body" idx="14"/>
          </p:nvPr>
        </p:nvSpPr>
        <p:spPr>
          <a:xfrm>
            <a:off x="961016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8" name="Google Shape;628;p58"/>
          <p:cNvSpPr txBox="1">
            <a:spLocks noGrp="1"/>
          </p:cNvSpPr>
          <p:nvPr>
            <p:ph type="body" idx="15"/>
          </p:nvPr>
        </p:nvSpPr>
        <p:spPr>
          <a:xfrm>
            <a:off x="781050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9" name="Google Shape;629;p58"/>
          <p:cNvSpPr txBox="1">
            <a:spLocks noGrp="1"/>
          </p:cNvSpPr>
          <p:nvPr>
            <p:ph type="body" idx="16"/>
          </p:nvPr>
        </p:nvSpPr>
        <p:spPr>
          <a:xfrm>
            <a:off x="3724069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0" name="Google Shape;630;p58"/>
          <p:cNvSpPr txBox="1">
            <a:spLocks noGrp="1"/>
          </p:cNvSpPr>
          <p:nvPr>
            <p:ph type="body" idx="17"/>
          </p:nvPr>
        </p:nvSpPr>
        <p:spPr>
          <a:xfrm>
            <a:off x="6666357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1" name="Google Shape;631;p58"/>
          <p:cNvSpPr txBox="1">
            <a:spLocks noGrp="1"/>
          </p:cNvSpPr>
          <p:nvPr>
            <p:ph type="body" idx="18"/>
          </p:nvPr>
        </p:nvSpPr>
        <p:spPr>
          <a:xfrm>
            <a:off x="9609697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2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2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3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2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6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stappen met tekst en pijl">
  <p:cSld name="Vier stappen met tekst en pijl"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59"/>
          <p:cNvSpPr>
            <a:spLocks noGrp="1"/>
          </p:cNvSpPr>
          <p:nvPr>
            <p:ph type="body" idx="1"/>
          </p:nvPr>
        </p:nvSpPr>
        <p:spPr>
          <a:xfrm rot="5400000">
            <a:off x="2737716" y="38195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4" name="Google Shape;634;p59"/>
          <p:cNvSpPr>
            <a:spLocks noGrp="1"/>
          </p:cNvSpPr>
          <p:nvPr>
            <p:ph type="body" idx="2"/>
          </p:nvPr>
        </p:nvSpPr>
        <p:spPr>
          <a:xfrm rot="5400000">
            <a:off x="5683314" y="38195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5" name="Google Shape;635;p59"/>
          <p:cNvSpPr>
            <a:spLocks noGrp="1"/>
          </p:cNvSpPr>
          <p:nvPr>
            <p:ph type="body" idx="3"/>
          </p:nvPr>
        </p:nvSpPr>
        <p:spPr>
          <a:xfrm rot="5400000">
            <a:off x="8628911" y="38195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6" name="Google Shape;636;p59"/>
          <p:cNvSpPr txBox="1">
            <a:spLocks noGrp="1"/>
          </p:cNvSpPr>
          <p:nvPr>
            <p:ph type="body" idx="4"/>
          </p:nvPr>
        </p:nvSpPr>
        <p:spPr>
          <a:xfrm>
            <a:off x="571501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7" name="Google Shape;637;p59"/>
          <p:cNvSpPr txBox="1">
            <a:spLocks noGrp="1"/>
          </p:cNvSpPr>
          <p:nvPr>
            <p:ph type="body" idx="5"/>
          </p:nvPr>
        </p:nvSpPr>
        <p:spPr>
          <a:xfrm>
            <a:off x="3520429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8" name="Google Shape;638;p59"/>
          <p:cNvSpPr txBox="1">
            <a:spLocks noGrp="1"/>
          </p:cNvSpPr>
          <p:nvPr>
            <p:ph type="body" idx="6"/>
          </p:nvPr>
        </p:nvSpPr>
        <p:spPr>
          <a:xfrm>
            <a:off x="6469357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9" name="Google Shape;639;p59"/>
          <p:cNvSpPr txBox="1">
            <a:spLocks noGrp="1"/>
          </p:cNvSpPr>
          <p:nvPr>
            <p:ph type="body" idx="7"/>
          </p:nvPr>
        </p:nvSpPr>
        <p:spPr>
          <a:xfrm>
            <a:off x="9418285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0" name="Google Shape;640;p59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1" name="Google Shape;641;p59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2" name="Google Shape;642;p59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643" name="Google Shape;643;p59"/>
          <p:cNvSpPr txBox="1">
            <a:spLocks noGrp="1"/>
          </p:cNvSpPr>
          <p:nvPr>
            <p:ph type="body" idx="8"/>
          </p:nvPr>
        </p:nvSpPr>
        <p:spPr>
          <a:xfrm>
            <a:off x="77096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4" name="Google Shape;644;p59"/>
          <p:cNvSpPr txBox="1">
            <a:spLocks noGrp="1"/>
          </p:cNvSpPr>
          <p:nvPr>
            <p:ph type="body" idx="9"/>
          </p:nvPr>
        </p:nvSpPr>
        <p:spPr>
          <a:xfrm>
            <a:off x="3728319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5" name="Google Shape;645;p59"/>
          <p:cNvSpPr txBox="1">
            <a:spLocks noGrp="1"/>
          </p:cNvSpPr>
          <p:nvPr>
            <p:ph type="body" idx="13"/>
          </p:nvPr>
        </p:nvSpPr>
        <p:spPr>
          <a:xfrm>
            <a:off x="6668822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6" name="Google Shape;646;p59"/>
          <p:cNvSpPr txBox="1">
            <a:spLocks noGrp="1"/>
          </p:cNvSpPr>
          <p:nvPr>
            <p:ph type="body" idx="14"/>
          </p:nvPr>
        </p:nvSpPr>
        <p:spPr>
          <a:xfrm>
            <a:off x="961016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7" name="Google Shape;647;p59"/>
          <p:cNvSpPr txBox="1">
            <a:spLocks noGrp="1"/>
          </p:cNvSpPr>
          <p:nvPr>
            <p:ph type="body" idx="15"/>
          </p:nvPr>
        </p:nvSpPr>
        <p:spPr>
          <a:xfrm>
            <a:off x="781050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8" name="Google Shape;648;p59"/>
          <p:cNvSpPr txBox="1">
            <a:spLocks noGrp="1"/>
          </p:cNvSpPr>
          <p:nvPr>
            <p:ph type="body" idx="16"/>
          </p:nvPr>
        </p:nvSpPr>
        <p:spPr>
          <a:xfrm>
            <a:off x="3724069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9" name="Google Shape;649;p59"/>
          <p:cNvSpPr txBox="1">
            <a:spLocks noGrp="1"/>
          </p:cNvSpPr>
          <p:nvPr>
            <p:ph type="body" idx="17"/>
          </p:nvPr>
        </p:nvSpPr>
        <p:spPr>
          <a:xfrm>
            <a:off x="6666357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0" name="Google Shape;650;p59"/>
          <p:cNvSpPr txBox="1">
            <a:spLocks noGrp="1"/>
          </p:cNvSpPr>
          <p:nvPr>
            <p:ph type="body" idx="18"/>
          </p:nvPr>
        </p:nvSpPr>
        <p:spPr>
          <a:xfrm>
            <a:off x="9609697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4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6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stappen met beeld">
  <p:cSld name="Vijf stappen met beeld"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60"/>
          <p:cNvSpPr txBox="1">
            <a:spLocks noGrp="1"/>
          </p:cNvSpPr>
          <p:nvPr>
            <p:ph type="body" idx="1"/>
          </p:nvPr>
        </p:nvSpPr>
        <p:spPr>
          <a:xfrm>
            <a:off x="9343213" y="4510218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3" name="Google Shape;653;p60"/>
          <p:cNvSpPr txBox="1">
            <a:spLocks noGrp="1"/>
          </p:cNvSpPr>
          <p:nvPr>
            <p:ph type="body" idx="2"/>
          </p:nvPr>
        </p:nvSpPr>
        <p:spPr>
          <a:xfrm>
            <a:off x="2474222" y="4511305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4" name="Google Shape;654;p60"/>
          <p:cNvSpPr txBox="1">
            <a:spLocks noGrp="1"/>
          </p:cNvSpPr>
          <p:nvPr>
            <p:ph type="body" idx="3"/>
          </p:nvPr>
        </p:nvSpPr>
        <p:spPr>
          <a:xfrm>
            <a:off x="4781334" y="4511305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5" name="Google Shape;655;p60"/>
          <p:cNvSpPr txBox="1">
            <a:spLocks noGrp="1"/>
          </p:cNvSpPr>
          <p:nvPr>
            <p:ph type="body" idx="4"/>
          </p:nvPr>
        </p:nvSpPr>
        <p:spPr>
          <a:xfrm>
            <a:off x="7054228" y="4511305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6" name="Google Shape;656;p60"/>
          <p:cNvSpPr txBox="1">
            <a:spLocks noGrp="1"/>
          </p:cNvSpPr>
          <p:nvPr>
            <p:ph type="body" idx="5"/>
          </p:nvPr>
        </p:nvSpPr>
        <p:spPr>
          <a:xfrm>
            <a:off x="571500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7" name="Google Shape;657;p60"/>
          <p:cNvSpPr txBox="1">
            <a:spLocks noGrp="1"/>
          </p:cNvSpPr>
          <p:nvPr>
            <p:ph type="body" idx="6"/>
          </p:nvPr>
        </p:nvSpPr>
        <p:spPr>
          <a:xfrm>
            <a:off x="2855850" y="2286000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8" name="Google Shape;658;p60"/>
          <p:cNvSpPr txBox="1">
            <a:spLocks noGrp="1"/>
          </p:cNvSpPr>
          <p:nvPr>
            <p:ph type="body" idx="7"/>
          </p:nvPr>
        </p:nvSpPr>
        <p:spPr>
          <a:xfrm>
            <a:off x="5140200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9" name="Google Shape;659;p60"/>
          <p:cNvSpPr txBox="1">
            <a:spLocks noGrp="1"/>
          </p:cNvSpPr>
          <p:nvPr>
            <p:ph type="body" idx="8"/>
          </p:nvPr>
        </p:nvSpPr>
        <p:spPr>
          <a:xfrm>
            <a:off x="7424550" y="2286000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0" name="Google Shape;660;p60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1" name="Google Shape;661;p60"/>
          <p:cNvSpPr txBox="1">
            <a:spLocks noGrp="1"/>
          </p:cNvSpPr>
          <p:nvPr>
            <p:ph type="body" idx="9"/>
          </p:nvPr>
        </p:nvSpPr>
        <p:spPr>
          <a:xfrm>
            <a:off x="626171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2" name="Google Shape;662;p60"/>
          <p:cNvSpPr txBox="1">
            <a:spLocks noGrp="1"/>
          </p:cNvSpPr>
          <p:nvPr>
            <p:ph type="body" idx="13"/>
          </p:nvPr>
        </p:nvSpPr>
        <p:spPr>
          <a:xfrm>
            <a:off x="2905246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3" name="Google Shape;663;p60"/>
          <p:cNvSpPr txBox="1">
            <a:spLocks noGrp="1"/>
          </p:cNvSpPr>
          <p:nvPr>
            <p:ph type="body" idx="14"/>
          </p:nvPr>
        </p:nvSpPr>
        <p:spPr>
          <a:xfrm>
            <a:off x="5200577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4" name="Google Shape;664;p60"/>
          <p:cNvSpPr txBox="1">
            <a:spLocks noGrp="1"/>
          </p:cNvSpPr>
          <p:nvPr>
            <p:ph type="body" idx="15"/>
          </p:nvPr>
        </p:nvSpPr>
        <p:spPr>
          <a:xfrm>
            <a:off x="7479159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5" name="Google Shape;665;p60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" name="Google Shape;666;p60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667" name="Google Shape;667;p60"/>
          <p:cNvSpPr>
            <a:spLocks noGrp="1"/>
          </p:cNvSpPr>
          <p:nvPr>
            <p:ph type="pic" idx="16"/>
          </p:nvPr>
        </p:nvSpPr>
        <p:spPr>
          <a:xfrm>
            <a:off x="57150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68" name="Google Shape;668;p60"/>
          <p:cNvSpPr>
            <a:spLocks noGrp="1"/>
          </p:cNvSpPr>
          <p:nvPr>
            <p:ph type="pic" idx="17"/>
          </p:nvPr>
        </p:nvSpPr>
        <p:spPr>
          <a:xfrm>
            <a:off x="285585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69" name="Google Shape;669;p60"/>
          <p:cNvSpPr>
            <a:spLocks noGrp="1"/>
          </p:cNvSpPr>
          <p:nvPr>
            <p:ph type="pic" idx="18"/>
          </p:nvPr>
        </p:nvSpPr>
        <p:spPr>
          <a:xfrm>
            <a:off x="514020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70" name="Google Shape;670;p60"/>
          <p:cNvSpPr>
            <a:spLocks noGrp="1"/>
          </p:cNvSpPr>
          <p:nvPr>
            <p:ph type="pic" idx="19"/>
          </p:nvPr>
        </p:nvSpPr>
        <p:spPr>
          <a:xfrm>
            <a:off x="742455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71" name="Google Shape;671;p60"/>
          <p:cNvSpPr txBox="1">
            <a:spLocks noGrp="1"/>
          </p:cNvSpPr>
          <p:nvPr>
            <p:ph type="body" idx="20"/>
          </p:nvPr>
        </p:nvSpPr>
        <p:spPr>
          <a:xfrm>
            <a:off x="9708900" y="2284913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2" name="Google Shape;672;p60"/>
          <p:cNvSpPr txBox="1">
            <a:spLocks noGrp="1"/>
          </p:cNvSpPr>
          <p:nvPr>
            <p:ph type="body" idx="21"/>
          </p:nvPr>
        </p:nvSpPr>
        <p:spPr>
          <a:xfrm>
            <a:off x="9759265" y="4602876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3" name="Google Shape;673;p60"/>
          <p:cNvSpPr>
            <a:spLocks noGrp="1"/>
          </p:cNvSpPr>
          <p:nvPr>
            <p:ph type="pic" idx="22"/>
          </p:nvPr>
        </p:nvSpPr>
        <p:spPr>
          <a:xfrm>
            <a:off x="9708900" y="2284913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stappen met beeld en pijl">
  <p:cSld name="Vijf stappen met beeld en pijl"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61"/>
          <p:cNvSpPr>
            <a:spLocks noGrp="1"/>
          </p:cNvSpPr>
          <p:nvPr>
            <p:ph type="body" idx="1"/>
          </p:nvPr>
        </p:nvSpPr>
        <p:spPr>
          <a:xfrm rot="5400000">
            <a:off x="9184211" y="49213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6" name="Google Shape;676;p61"/>
          <p:cNvSpPr>
            <a:spLocks noGrp="1"/>
          </p:cNvSpPr>
          <p:nvPr>
            <p:ph type="body" idx="2"/>
          </p:nvPr>
        </p:nvSpPr>
        <p:spPr>
          <a:xfrm rot="5400000">
            <a:off x="2356321" y="49213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7" name="Google Shape;677;p61"/>
          <p:cNvSpPr>
            <a:spLocks noGrp="1"/>
          </p:cNvSpPr>
          <p:nvPr>
            <p:ph type="body" idx="3"/>
          </p:nvPr>
        </p:nvSpPr>
        <p:spPr>
          <a:xfrm rot="5400000">
            <a:off x="4630038" y="4930194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8" name="Google Shape;678;p61"/>
          <p:cNvSpPr>
            <a:spLocks noGrp="1"/>
          </p:cNvSpPr>
          <p:nvPr>
            <p:ph type="body" idx="4"/>
          </p:nvPr>
        </p:nvSpPr>
        <p:spPr>
          <a:xfrm rot="5400000">
            <a:off x="6901979" y="49213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9" name="Google Shape;679;p61"/>
          <p:cNvSpPr txBox="1">
            <a:spLocks noGrp="1"/>
          </p:cNvSpPr>
          <p:nvPr>
            <p:ph type="body" idx="5"/>
          </p:nvPr>
        </p:nvSpPr>
        <p:spPr>
          <a:xfrm>
            <a:off x="571500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0" name="Google Shape;680;p61"/>
          <p:cNvSpPr txBox="1">
            <a:spLocks noGrp="1"/>
          </p:cNvSpPr>
          <p:nvPr>
            <p:ph type="body" idx="6"/>
          </p:nvPr>
        </p:nvSpPr>
        <p:spPr>
          <a:xfrm>
            <a:off x="2855850" y="2286000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1" name="Google Shape;681;p61"/>
          <p:cNvSpPr txBox="1">
            <a:spLocks noGrp="1"/>
          </p:cNvSpPr>
          <p:nvPr>
            <p:ph type="body" idx="7"/>
          </p:nvPr>
        </p:nvSpPr>
        <p:spPr>
          <a:xfrm>
            <a:off x="5140200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2" name="Google Shape;682;p61"/>
          <p:cNvSpPr txBox="1">
            <a:spLocks noGrp="1"/>
          </p:cNvSpPr>
          <p:nvPr>
            <p:ph type="body" idx="8"/>
          </p:nvPr>
        </p:nvSpPr>
        <p:spPr>
          <a:xfrm>
            <a:off x="7424550" y="2286000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3" name="Google Shape;683;p61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4" name="Google Shape;684;p61"/>
          <p:cNvSpPr txBox="1">
            <a:spLocks noGrp="1"/>
          </p:cNvSpPr>
          <p:nvPr>
            <p:ph type="body" idx="9"/>
          </p:nvPr>
        </p:nvSpPr>
        <p:spPr>
          <a:xfrm>
            <a:off x="6218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5" name="Google Shape;685;p61"/>
          <p:cNvSpPr txBox="1">
            <a:spLocks noGrp="1"/>
          </p:cNvSpPr>
          <p:nvPr>
            <p:ph type="body" idx="13"/>
          </p:nvPr>
        </p:nvSpPr>
        <p:spPr>
          <a:xfrm>
            <a:off x="2910489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6" name="Google Shape;686;p61"/>
          <p:cNvSpPr txBox="1">
            <a:spLocks noGrp="1"/>
          </p:cNvSpPr>
          <p:nvPr>
            <p:ph type="body" idx="14"/>
          </p:nvPr>
        </p:nvSpPr>
        <p:spPr>
          <a:xfrm>
            <a:off x="5195144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7" name="Google Shape;687;p61"/>
          <p:cNvSpPr txBox="1">
            <a:spLocks noGrp="1"/>
          </p:cNvSpPr>
          <p:nvPr>
            <p:ph type="body" idx="15"/>
          </p:nvPr>
        </p:nvSpPr>
        <p:spPr>
          <a:xfrm>
            <a:off x="7497201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8" name="Google Shape;688;p61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9" name="Google Shape;689;p61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690" name="Google Shape;690;p61"/>
          <p:cNvSpPr>
            <a:spLocks noGrp="1"/>
          </p:cNvSpPr>
          <p:nvPr>
            <p:ph type="pic" idx="16"/>
          </p:nvPr>
        </p:nvSpPr>
        <p:spPr>
          <a:xfrm>
            <a:off x="57150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91" name="Google Shape;691;p61"/>
          <p:cNvSpPr>
            <a:spLocks noGrp="1"/>
          </p:cNvSpPr>
          <p:nvPr>
            <p:ph type="pic" idx="17"/>
          </p:nvPr>
        </p:nvSpPr>
        <p:spPr>
          <a:xfrm>
            <a:off x="285585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92" name="Google Shape;692;p61"/>
          <p:cNvSpPr>
            <a:spLocks noGrp="1"/>
          </p:cNvSpPr>
          <p:nvPr>
            <p:ph type="pic" idx="18"/>
          </p:nvPr>
        </p:nvSpPr>
        <p:spPr>
          <a:xfrm>
            <a:off x="514020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93" name="Google Shape;693;p61"/>
          <p:cNvSpPr>
            <a:spLocks noGrp="1"/>
          </p:cNvSpPr>
          <p:nvPr>
            <p:ph type="pic" idx="19"/>
          </p:nvPr>
        </p:nvSpPr>
        <p:spPr>
          <a:xfrm>
            <a:off x="742455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94" name="Google Shape;694;p61"/>
          <p:cNvSpPr txBox="1">
            <a:spLocks noGrp="1"/>
          </p:cNvSpPr>
          <p:nvPr>
            <p:ph type="body" idx="20"/>
          </p:nvPr>
        </p:nvSpPr>
        <p:spPr>
          <a:xfrm>
            <a:off x="9708900" y="2286000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5" name="Google Shape;695;p61"/>
          <p:cNvSpPr txBox="1">
            <a:spLocks noGrp="1"/>
          </p:cNvSpPr>
          <p:nvPr>
            <p:ph type="body" idx="21"/>
          </p:nvPr>
        </p:nvSpPr>
        <p:spPr>
          <a:xfrm>
            <a:off x="97592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6" name="Google Shape;696;p61"/>
          <p:cNvSpPr>
            <a:spLocks noGrp="1"/>
          </p:cNvSpPr>
          <p:nvPr>
            <p:ph type="pic" idx="22"/>
          </p:nvPr>
        </p:nvSpPr>
        <p:spPr>
          <a:xfrm>
            <a:off x="970890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8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stappen met pictogram en pijl">
  <p:cSld name="Vijf stappen met pictogram en pijl"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62"/>
          <p:cNvSpPr>
            <a:spLocks noGrp="1"/>
          </p:cNvSpPr>
          <p:nvPr>
            <p:ph type="body" idx="1"/>
          </p:nvPr>
        </p:nvSpPr>
        <p:spPr>
          <a:xfrm rot="5400000">
            <a:off x="2454326" y="3878428"/>
            <a:ext cx="291670" cy="243059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9" name="Google Shape;699;p62"/>
          <p:cNvSpPr>
            <a:spLocks noGrp="1"/>
          </p:cNvSpPr>
          <p:nvPr>
            <p:ph type="body" idx="2"/>
          </p:nvPr>
        </p:nvSpPr>
        <p:spPr>
          <a:xfrm rot="5400000">
            <a:off x="4736254" y="3878428"/>
            <a:ext cx="291670" cy="243059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0" name="Google Shape;700;p62"/>
          <p:cNvSpPr>
            <a:spLocks noGrp="1"/>
          </p:cNvSpPr>
          <p:nvPr>
            <p:ph type="body" idx="3"/>
          </p:nvPr>
        </p:nvSpPr>
        <p:spPr>
          <a:xfrm rot="5400000">
            <a:off x="7024474" y="3878428"/>
            <a:ext cx="291670" cy="243059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1" name="Google Shape;701;p62"/>
          <p:cNvSpPr>
            <a:spLocks noGrp="1"/>
          </p:cNvSpPr>
          <p:nvPr>
            <p:ph type="body" idx="4"/>
          </p:nvPr>
        </p:nvSpPr>
        <p:spPr>
          <a:xfrm rot="5400000">
            <a:off x="9321454" y="3878428"/>
            <a:ext cx="291670" cy="243059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2" name="Google Shape;702;p62"/>
          <p:cNvSpPr txBox="1">
            <a:spLocks noGrp="1"/>
          </p:cNvSpPr>
          <p:nvPr>
            <p:ph type="body" idx="5"/>
          </p:nvPr>
        </p:nvSpPr>
        <p:spPr>
          <a:xfrm>
            <a:off x="571501" y="2286001"/>
            <a:ext cx="1911016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3" name="Google Shape;703;p62"/>
          <p:cNvSpPr txBox="1">
            <a:spLocks noGrp="1"/>
          </p:cNvSpPr>
          <p:nvPr>
            <p:ph type="body" idx="6"/>
          </p:nvPr>
        </p:nvSpPr>
        <p:spPr>
          <a:xfrm>
            <a:off x="2856515" y="2286000"/>
            <a:ext cx="1911016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4" name="Google Shape;704;p62"/>
          <p:cNvSpPr txBox="1">
            <a:spLocks noGrp="1"/>
          </p:cNvSpPr>
          <p:nvPr>
            <p:ph type="body" idx="7"/>
          </p:nvPr>
        </p:nvSpPr>
        <p:spPr>
          <a:xfrm>
            <a:off x="5141529" y="2286001"/>
            <a:ext cx="1911016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5" name="Google Shape;705;p62"/>
          <p:cNvSpPr txBox="1">
            <a:spLocks noGrp="1"/>
          </p:cNvSpPr>
          <p:nvPr>
            <p:ph type="body" idx="8"/>
          </p:nvPr>
        </p:nvSpPr>
        <p:spPr>
          <a:xfrm>
            <a:off x="7426543" y="2286000"/>
            <a:ext cx="1911016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6" name="Google Shape;706;p62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7" name="Google Shape;707;p62"/>
          <p:cNvSpPr>
            <a:spLocks noGrp="1"/>
          </p:cNvSpPr>
          <p:nvPr>
            <p:ph type="pic" idx="9"/>
          </p:nvPr>
        </p:nvSpPr>
        <p:spPr>
          <a:xfrm>
            <a:off x="1103598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708" name="Google Shape;708;p62"/>
          <p:cNvSpPr txBox="1">
            <a:spLocks noGrp="1"/>
          </p:cNvSpPr>
          <p:nvPr>
            <p:ph type="body" idx="13"/>
          </p:nvPr>
        </p:nvSpPr>
        <p:spPr>
          <a:xfrm>
            <a:off x="624789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9" name="Google Shape;709;p62"/>
          <p:cNvSpPr txBox="1">
            <a:spLocks noGrp="1"/>
          </p:cNvSpPr>
          <p:nvPr>
            <p:ph type="body" idx="14"/>
          </p:nvPr>
        </p:nvSpPr>
        <p:spPr>
          <a:xfrm rot="5400000">
            <a:off x="1512224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0" name="Google Shape;710;p62"/>
          <p:cNvSpPr>
            <a:spLocks noGrp="1"/>
          </p:cNvSpPr>
          <p:nvPr>
            <p:ph type="pic" idx="15"/>
          </p:nvPr>
        </p:nvSpPr>
        <p:spPr>
          <a:xfrm>
            <a:off x="3385396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711" name="Google Shape;711;p62"/>
          <p:cNvSpPr txBox="1">
            <a:spLocks noGrp="1"/>
          </p:cNvSpPr>
          <p:nvPr>
            <p:ph type="body" idx="16"/>
          </p:nvPr>
        </p:nvSpPr>
        <p:spPr>
          <a:xfrm>
            <a:off x="2906587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2" name="Google Shape;712;p62"/>
          <p:cNvSpPr txBox="1">
            <a:spLocks noGrp="1"/>
          </p:cNvSpPr>
          <p:nvPr>
            <p:ph type="body" idx="17"/>
          </p:nvPr>
        </p:nvSpPr>
        <p:spPr>
          <a:xfrm rot="5400000">
            <a:off x="3794022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3" name="Google Shape;713;p62"/>
          <p:cNvSpPr>
            <a:spLocks noGrp="1"/>
          </p:cNvSpPr>
          <p:nvPr>
            <p:ph type="pic" idx="18"/>
          </p:nvPr>
        </p:nvSpPr>
        <p:spPr>
          <a:xfrm>
            <a:off x="566491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714" name="Google Shape;714;p62"/>
          <p:cNvSpPr txBox="1">
            <a:spLocks noGrp="1"/>
          </p:cNvSpPr>
          <p:nvPr>
            <p:ph type="body" idx="19"/>
          </p:nvPr>
        </p:nvSpPr>
        <p:spPr>
          <a:xfrm>
            <a:off x="5186106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5" name="Google Shape;715;p62"/>
          <p:cNvSpPr txBox="1">
            <a:spLocks noGrp="1"/>
          </p:cNvSpPr>
          <p:nvPr>
            <p:ph type="body" idx="20"/>
          </p:nvPr>
        </p:nvSpPr>
        <p:spPr>
          <a:xfrm rot="5400000">
            <a:off x="6073541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6" name="Google Shape;716;p62"/>
          <p:cNvSpPr>
            <a:spLocks noGrp="1"/>
          </p:cNvSpPr>
          <p:nvPr>
            <p:ph type="pic" idx="21"/>
          </p:nvPr>
        </p:nvSpPr>
        <p:spPr>
          <a:xfrm>
            <a:off x="794760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717" name="Google Shape;717;p62"/>
          <p:cNvSpPr txBox="1">
            <a:spLocks noGrp="1"/>
          </p:cNvSpPr>
          <p:nvPr>
            <p:ph type="body" idx="22"/>
          </p:nvPr>
        </p:nvSpPr>
        <p:spPr>
          <a:xfrm>
            <a:off x="7468796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8" name="Google Shape;718;p62"/>
          <p:cNvSpPr txBox="1">
            <a:spLocks noGrp="1"/>
          </p:cNvSpPr>
          <p:nvPr>
            <p:ph type="body" idx="23"/>
          </p:nvPr>
        </p:nvSpPr>
        <p:spPr>
          <a:xfrm rot="5400000">
            <a:off x="8356231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9" name="Google Shape;719;p62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0" name="Google Shape;720;p62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721" name="Google Shape;721;p62"/>
          <p:cNvSpPr txBox="1">
            <a:spLocks noGrp="1"/>
          </p:cNvSpPr>
          <p:nvPr>
            <p:ph type="body" idx="24"/>
          </p:nvPr>
        </p:nvSpPr>
        <p:spPr>
          <a:xfrm>
            <a:off x="9711555" y="2284913"/>
            <a:ext cx="1911016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2" name="Google Shape;722;p62"/>
          <p:cNvSpPr>
            <a:spLocks noGrp="1"/>
          </p:cNvSpPr>
          <p:nvPr>
            <p:ph type="pic" idx="25"/>
          </p:nvPr>
        </p:nvSpPr>
        <p:spPr>
          <a:xfrm>
            <a:off x="10235917" y="2856413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723" name="Google Shape;723;p62"/>
          <p:cNvSpPr txBox="1">
            <a:spLocks noGrp="1"/>
          </p:cNvSpPr>
          <p:nvPr>
            <p:ph type="body" idx="26"/>
          </p:nvPr>
        </p:nvSpPr>
        <p:spPr>
          <a:xfrm>
            <a:off x="9757108" y="4209640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4" name="Google Shape;724;p62"/>
          <p:cNvSpPr txBox="1">
            <a:spLocks noGrp="1"/>
          </p:cNvSpPr>
          <p:nvPr>
            <p:ph type="body" idx="27"/>
          </p:nvPr>
        </p:nvSpPr>
        <p:spPr>
          <a:xfrm rot="5400000">
            <a:off x="10644543" y="3698651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7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70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00"/>
                            </p:stCondLst>
                            <p:childTnLst>
                              <p:par>
                                <p:cTn id="2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7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stappen met tekst">
  <p:cSld name="Vijf stappen met tekst"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63"/>
          <p:cNvSpPr txBox="1">
            <a:spLocks noGrp="1"/>
          </p:cNvSpPr>
          <p:nvPr>
            <p:ph type="body" idx="1"/>
          </p:nvPr>
        </p:nvSpPr>
        <p:spPr>
          <a:xfrm>
            <a:off x="2491978" y="3981449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7" name="Google Shape;727;p63"/>
          <p:cNvSpPr txBox="1">
            <a:spLocks noGrp="1"/>
          </p:cNvSpPr>
          <p:nvPr>
            <p:ph type="body" idx="2"/>
          </p:nvPr>
        </p:nvSpPr>
        <p:spPr>
          <a:xfrm>
            <a:off x="4764168" y="3981449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8" name="Google Shape;728;p63"/>
          <p:cNvSpPr txBox="1">
            <a:spLocks noGrp="1"/>
          </p:cNvSpPr>
          <p:nvPr>
            <p:ph type="body" idx="3"/>
          </p:nvPr>
        </p:nvSpPr>
        <p:spPr>
          <a:xfrm>
            <a:off x="7036358" y="3981449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9" name="Google Shape;729;p63"/>
          <p:cNvSpPr txBox="1">
            <a:spLocks noGrp="1"/>
          </p:cNvSpPr>
          <p:nvPr>
            <p:ph type="body" idx="4"/>
          </p:nvPr>
        </p:nvSpPr>
        <p:spPr>
          <a:xfrm>
            <a:off x="9308549" y="3972779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0" name="Google Shape;730;p63"/>
          <p:cNvSpPr txBox="1">
            <a:spLocks noGrp="1"/>
          </p:cNvSpPr>
          <p:nvPr>
            <p:ph type="body" idx="5"/>
          </p:nvPr>
        </p:nvSpPr>
        <p:spPr>
          <a:xfrm>
            <a:off x="571501" y="2286001"/>
            <a:ext cx="19115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1" name="Google Shape;731;p63"/>
          <p:cNvSpPr txBox="1">
            <a:spLocks noGrp="1"/>
          </p:cNvSpPr>
          <p:nvPr>
            <p:ph type="body" idx="6"/>
          </p:nvPr>
        </p:nvSpPr>
        <p:spPr>
          <a:xfrm>
            <a:off x="2848616" y="2286000"/>
            <a:ext cx="19115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2" name="Google Shape;732;p63"/>
          <p:cNvSpPr txBox="1">
            <a:spLocks noGrp="1"/>
          </p:cNvSpPr>
          <p:nvPr>
            <p:ph type="body" idx="7"/>
          </p:nvPr>
        </p:nvSpPr>
        <p:spPr>
          <a:xfrm>
            <a:off x="5125731" y="2286001"/>
            <a:ext cx="19115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3" name="Google Shape;733;p63"/>
          <p:cNvSpPr txBox="1">
            <a:spLocks noGrp="1"/>
          </p:cNvSpPr>
          <p:nvPr>
            <p:ph type="body" idx="8"/>
          </p:nvPr>
        </p:nvSpPr>
        <p:spPr>
          <a:xfrm>
            <a:off x="7402846" y="2286000"/>
            <a:ext cx="19115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4" name="Google Shape;734;p63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5" name="Google Shape;735;p63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6" name="Google Shape;736;p63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737" name="Google Shape;737;p63"/>
          <p:cNvSpPr txBox="1">
            <a:spLocks noGrp="1"/>
          </p:cNvSpPr>
          <p:nvPr>
            <p:ph type="body" idx="9"/>
          </p:nvPr>
        </p:nvSpPr>
        <p:spPr>
          <a:xfrm>
            <a:off x="661677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8" name="Google Shape;738;p63"/>
          <p:cNvSpPr txBox="1">
            <a:spLocks noGrp="1"/>
          </p:cNvSpPr>
          <p:nvPr>
            <p:ph type="body" idx="13"/>
          </p:nvPr>
        </p:nvSpPr>
        <p:spPr>
          <a:xfrm>
            <a:off x="2952926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9" name="Google Shape;739;p63"/>
          <p:cNvSpPr txBox="1">
            <a:spLocks noGrp="1"/>
          </p:cNvSpPr>
          <p:nvPr>
            <p:ph type="body" idx="14"/>
          </p:nvPr>
        </p:nvSpPr>
        <p:spPr>
          <a:xfrm>
            <a:off x="5232948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0" name="Google Shape;740;p63"/>
          <p:cNvSpPr txBox="1">
            <a:spLocks noGrp="1"/>
          </p:cNvSpPr>
          <p:nvPr>
            <p:ph type="body" idx="15"/>
          </p:nvPr>
        </p:nvSpPr>
        <p:spPr>
          <a:xfrm>
            <a:off x="749860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1" name="Google Shape;741;p63"/>
          <p:cNvSpPr txBox="1">
            <a:spLocks noGrp="1"/>
          </p:cNvSpPr>
          <p:nvPr>
            <p:ph type="body" idx="16"/>
          </p:nvPr>
        </p:nvSpPr>
        <p:spPr>
          <a:xfrm>
            <a:off x="671762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2" name="Google Shape;742;p63"/>
          <p:cNvSpPr txBox="1">
            <a:spLocks noGrp="1"/>
          </p:cNvSpPr>
          <p:nvPr>
            <p:ph type="body" idx="17"/>
          </p:nvPr>
        </p:nvSpPr>
        <p:spPr>
          <a:xfrm>
            <a:off x="2948676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3" name="Google Shape;743;p63"/>
          <p:cNvSpPr txBox="1">
            <a:spLocks noGrp="1"/>
          </p:cNvSpPr>
          <p:nvPr>
            <p:ph type="body" idx="18"/>
          </p:nvPr>
        </p:nvSpPr>
        <p:spPr>
          <a:xfrm>
            <a:off x="5230483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4" name="Google Shape;744;p63"/>
          <p:cNvSpPr txBox="1">
            <a:spLocks noGrp="1"/>
          </p:cNvSpPr>
          <p:nvPr>
            <p:ph type="body" idx="19"/>
          </p:nvPr>
        </p:nvSpPr>
        <p:spPr>
          <a:xfrm>
            <a:off x="7498137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5" name="Google Shape;745;p63"/>
          <p:cNvSpPr txBox="1">
            <a:spLocks noGrp="1"/>
          </p:cNvSpPr>
          <p:nvPr>
            <p:ph type="body" idx="20"/>
          </p:nvPr>
        </p:nvSpPr>
        <p:spPr>
          <a:xfrm>
            <a:off x="9679961" y="2277330"/>
            <a:ext cx="19115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6" name="Google Shape;746;p63"/>
          <p:cNvSpPr txBox="1">
            <a:spLocks noGrp="1"/>
          </p:cNvSpPr>
          <p:nvPr>
            <p:ph type="body" idx="21"/>
          </p:nvPr>
        </p:nvSpPr>
        <p:spPr>
          <a:xfrm>
            <a:off x="9780690" y="260439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7" name="Google Shape;747;p63"/>
          <p:cNvSpPr txBox="1">
            <a:spLocks noGrp="1"/>
          </p:cNvSpPr>
          <p:nvPr>
            <p:ph type="body" idx="22"/>
          </p:nvPr>
        </p:nvSpPr>
        <p:spPr>
          <a:xfrm>
            <a:off x="9780222" y="353372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4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3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74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7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7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stappen met tekst en pijl">
  <p:cSld name="Vijf stappen met tekst en pijl"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64"/>
          <p:cNvSpPr>
            <a:spLocks noGrp="1"/>
          </p:cNvSpPr>
          <p:nvPr>
            <p:ph type="body" idx="1"/>
          </p:nvPr>
        </p:nvSpPr>
        <p:spPr>
          <a:xfrm rot="5400000">
            <a:off x="2436469" y="38205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0" name="Google Shape;750;p64"/>
          <p:cNvSpPr>
            <a:spLocks noGrp="1"/>
          </p:cNvSpPr>
          <p:nvPr>
            <p:ph type="body" idx="2"/>
          </p:nvPr>
        </p:nvSpPr>
        <p:spPr>
          <a:xfrm rot="5400000">
            <a:off x="4720795" y="38205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1" name="Google Shape;751;p64"/>
          <p:cNvSpPr>
            <a:spLocks noGrp="1"/>
          </p:cNvSpPr>
          <p:nvPr>
            <p:ph type="body" idx="3"/>
          </p:nvPr>
        </p:nvSpPr>
        <p:spPr>
          <a:xfrm rot="5400000">
            <a:off x="6986979" y="38205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2" name="Google Shape;752;p64"/>
          <p:cNvSpPr txBox="1">
            <a:spLocks noGrp="1"/>
          </p:cNvSpPr>
          <p:nvPr>
            <p:ph type="body" idx="4"/>
          </p:nvPr>
        </p:nvSpPr>
        <p:spPr>
          <a:xfrm>
            <a:off x="571501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3" name="Google Shape;753;p64"/>
          <p:cNvSpPr txBox="1">
            <a:spLocks noGrp="1"/>
          </p:cNvSpPr>
          <p:nvPr>
            <p:ph type="body" idx="5"/>
          </p:nvPr>
        </p:nvSpPr>
        <p:spPr>
          <a:xfrm>
            <a:off x="2853615" y="2286000"/>
            <a:ext cx="19116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4" name="Google Shape;754;p64"/>
          <p:cNvSpPr txBox="1">
            <a:spLocks noGrp="1"/>
          </p:cNvSpPr>
          <p:nvPr>
            <p:ph type="body" idx="6"/>
          </p:nvPr>
        </p:nvSpPr>
        <p:spPr>
          <a:xfrm>
            <a:off x="5135729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5" name="Google Shape;755;p64"/>
          <p:cNvSpPr txBox="1">
            <a:spLocks noGrp="1"/>
          </p:cNvSpPr>
          <p:nvPr>
            <p:ph type="body" idx="7"/>
          </p:nvPr>
        </p:nvSpPr>
        <p:spPr>
          <a:xfrm>
            <a:off x="7417843" y="2286000"/>
            <a:ext cx="19116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6" name="Google Shape;756;p64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7" name="Google Shape;757;p64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8" name="Google Shape;758;p64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759" name="Google Shape;759;p64"/>
          <p:cNvSpPr txBox="1">
            <a:spLocks noGrp="1"/>
          </p:cNvSpPr>
          <p:nvPr>
            <p:ph type="body" idx="8"/>
          </p:nvPr>
        </p:nvSpPr>
        <p:spPr>
          <a:xfrm>
            <a:off x="672311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0" name="Google Shape;760;p64"/>
          <p:cNvSpPr txBox="1">
            <a:spLocks noGrp="1"/>
          </p:cNvSpPr>
          <p:nvPr>
            <p:ph type="body" idx="9"/>
          </p:nvPr>
        </p:nvSpPr>
        <p:spPr>
          <a:xfrm>
            <a:off x="298160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1" name="Google Shape;761;p64"/>
          <p:cNvSpPr txBox="1">
            <a:spLocks noGrp="1"/>
          </p:cNvSpPr>
          <p:nvPr>
            <p:ph type="body" idx="13"/>
          </p:nvPr>
        </p:nvSpPr>
        <p:spPr>
          <a:xfrm>
            <a:off x="5235371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2" name="Google Shape;762;p64"/>
          <p:cNvSpPr txBox="1">
            <a:spLocks noGrp="1"/>
          </p:cNvSpPr>
          <p:nvPr>
            <p:ph type="body" idx="14"/>
          </p:nvPr>
        </p:nvSpPr>
        <p:spPr>
          <a:xfrm>
            <a:off x="7522737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3" name="Google Shape;763;p64"/>
          <p:cNvSpPr txBox="1">
            <a:spLocks noGrp="1"/>
          </p:cNvSpPr>
          <p:nvPr>
            <p:ph type="body" idx="15"/>
          </p:nvPr>
        </p:nvSpPr>
        <p:spPr>
          <a:xfrm>
            <a:off x="682396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4" name="Google Shape;764;p64"/>
          <p:cNvSpPr txBox="1">
            <a:spLocks noGrp="1"/>
          </p:cNvSpPr>
          <p:nvPr>
            <p:ph type="body" idx="16"/>
          </p:nvPr>
        </p:nvSpPr>
        <p:spPr>
          <a:xfrm>
            <a:off x="2977355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5" name="Google Shape;765;p64"/>
          <p:cNvSpPr txBox="1">
            <a:spLocks noGrp="1"/>
          </p:cNvSpPr>
          <p:nvPr>
            <p:ph type="body" idx="17"/>
          </p:nvPr>
        </p:nvSpPr>
        <p:spPr>
          <a:xfrm>
            <a:off x="5232906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6" name="Google Shape;766;p64"/>
          <p:cNvSpPr txBox="1">
            <a:spLocks noGrp="1"/>
          </p:cNvSpPr>
          <p:nvPr>
            <p:ph type="body" idx="18"/>
          </p:nvPr>
        </p:nvSpPr>
        <p:spPr>
          <a:xfrm>
            <a:off x="7522269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7" name="Google Shape;767;p64"/>
          <p:cNvSpPr>
            <a:spLocks noGrp="1"/>
          </p:cNvSpPr>
          <p:nvPr>
            <p:ph type="body" idx="19"/>
          </p:nvPr>
        </p:nvSpPr>
        <p:spPr>
          <a:xfrm rot="5400000">
            <a:off x="9272178" y="38205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8" name="Google Shape;768;p64"/>
          <p:cNvSpPr txBox="1">
            <a:spLocks noGrp="1"/>
          </p:cNvSpPr>
          <p:nvPr>
            <p:ph type="body" idx="20"/>
          </p:nvPr>
        </p:nvSpPr>
        <p:spPr>
          <a:xfrm>
            <a:off x="9699955" y="2286000"/>
            <a:ext cx="19116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9" name="Google Shape;769;p64"/>
          <p:cNvSpPr txBox="1">
            <a:spLocks noGrp="1"/>
          </p:cNvSpPr>
          <p:nvPr>
            <p:ph type="body" idx="21"/>
          </p:nvPr>
        </p:nvSpPr>
        <p:spPr>
          <a:xfrm>
            <a:off x="9806771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0" name="Google Shape;770;p64"/>
          <p:cNvSpPr txBox="1">
            <a:spLocks noGrp="1"/>
          </p:cNvSpPr>
          <p:nvPr>
            <p:ph type="body" idx="22"/>
          </p:nvPr>
        </p:nvSpPr>
        <p:spPr>
          <a:xfrm>
            <a:off x="9806303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6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6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6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6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7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7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7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 met beeld in A">
  <p:cSld name="Titel met beeld in A">
    <p:bg>
      <p:bgPr>
        <a:solidFill>
          <a:schemeClr val="accen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>
            <a:spLocks noGrp="1"/>
          </p:cNvSpPr>
          <p:nvPr>
            <p:ph type="pic" idx="2"/>
          </p:nvPr>
        </p:nvSpPr>
        <p:spPr>
          <a:xfrm>
            <a:off x="0" y="0"/>
            <a:ext cx="7097388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7567449" y="2275143"/>
            <a:ext cx="4099034" cy="2043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7567414" y="4319038"/>
            <a:ext cx="4098720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drie stappen">
  <p:cSld name="Tijdslijn drie stappen"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65"/>
          <p:cNvSpPr txBox="1">
            <a:spLocks noGrp="1"/>
          </p:cNvSpPr>
          <p:nvPr>
            <p:ph type="body" idx="1"/>
          </p:nvPr>
        </p:nvSpPr>
        <p:spPr>
          <a:xfrm>
            <a:off x="57150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3" name="Google Shape;773;p65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4" name="Google Shape;774;p65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775" name="Google Shape;775;p65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6" name="Google Shape;776;p65"/>
          <p:cNvSpPr txBox="1">
            <a:spLocks noGrp="1"/>
          </p:cNvSpPr>
          <p:nvPr>
            <p:ph type="body" idx="2"/>
          </p:nvPr>
        </p:nvSpPr>
        <p:spPr>
          <a:xfrm>
            <a:off x="571498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7" name="Google Shape;777;p65"/>
          <p:cNvSpPr txBox="1">
            <a:spLocks noGrp="1"/>
          </p:cNvSpPr>
          <p:nvPr>
            <p:ph type="body" idx="3"/>
          </p:nvPr>
        </p:nvSpPr>
        <p:spPr>
          <a:xfrm>
            <a:off x="4440871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8" name="Google Shape;778;p65"/>
          <p:cNvSpPr txBox="1">
            <a:spLocks noGrp="1"/>
          </p:cNvSpPr>
          <p:nvPr>
            <p:ph type="body" idx="4"/>
          </p:nvPr>
        </p:nvSpPr>
        <p:spPr>
          <a:xfrm>
            <a:off x="8304900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9" name="Google Shape;779;p65"/>
          <p:cNvSpPr txBox="1">
            <a:spLocks noGrp="1"/>
          </p:cNvSpPr>
          <p:nvPr>
            <p:ph type="body" idx="5"/>
          </p:nvPr>
        </p:nvSpPr>
        <p:spPr>
          <a:xfrm>
            <a:off x="763542" y="3675269"/>
            <a:ext cx="281748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0" name="Google Shape;780;p65"/>
          <p:cNvSpPr txBox="1">
            <a:spLocks noGrp="1"/>
          </p:cNvSpPr>
          <p:nvPr>
            <p:ph type="body" idx="6"/>
          </p:nvPr>
        </p:nvSpPr>
        <p:spPr>
          <a:xfrm rot="5400000">
            <a:off x="2154282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1" name="Google Shape;781;p65"/>
          <p:cNvSpPr txBox="1">
            <a:spLocks noGrp="1"/>
          </p:cNvSpPr>
          <p:nvPr>
            <p:ph type="body" idx="7"/>
          </p:nvPr>
        </p:nvSpPr>
        <p:spPr>
          <a:xfrm>
            <a:off x="1070053" y="2613061"/>
            <a:ext cx="220445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2" name="Google Shape;782;p65"/>
          <p:cNvSpPr txBox="1">
            <a:spLocks noGrp="1"/>
          </p:cNvSpPr>
          <p:nvPr>
            <p:ph type="body" idx="8"/>
          </p:nvPr>
        </p:nvSpPr>
        <p:spPr>
          <a:xfrm>
            <a:off x="4689931" y="3675269"/>
            <a:ext cx="281748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3" name="Google Shape;783;p65"/>
          <p:cNvSpPr txBox="1">
            <a:spLocks noGrp="1"/>
          </p:cNvSpPr>
          <p:nvPr>
            <p:ph type="body" idx="9"/>
          </p:nvPr>
        </p:nvSpPr>
        <p:spPr>
          <a:xfrm rot="5400000">
            <a:off x="608067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4" name="Google Shape;784;p65"/>
          <p:cNvSpPr txBox="1">
            <a:spLocks noGrp="1"/>
          </p:cNvSpPr>
          <p:nvPr>
            <p:ph type="body" idx="13"/>
          </p:nvPr>
        </p:nvSpPr>
        <p:spPr>
          <a:xfrm>
            <a:off x="4996442" y="2613061"/>
            <a:ext cx="220445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5" name="Google Shape;785;p65"/>
          <p:cNvSpPr txBox="1">
            <a:spLocks noGrp="1"/>
          </p:cNvSpPr>
          <p:nvPr>
            <p:ph type="body" idx="14"/>
          </p:nvPr>
        </p:nvSpPr>
        <p:spPr>
          <a:xfrm>
            <a:off x="8553960" y="3675269"/>
            <a:ext cx="281748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6" name="Google Shape;786;p65"/>
          <p:cNvSpPr txBox="1">
            <a:spLocks noGrp="1"/>
          </p:cNvSpPr>
          <p:nvPr>
            <p:ph type="body" idx="15"/>
          </p:nvPr>
        </p:nvSpPr>
        <p:spPr>
          <a:xfrm rot="5400000">
            <a:off x="99447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7" name="Google Shape;787;p65"/>
          <p:cNvSpPr txBox="1">
            <a:spLocks noGrp="1"/>
          </p:cNvSpPr>
          <p:nvPr>
            <p:ph type="body" idx="16"/>
          </p:nvPr>
        </p:nvSpPr>
        <p:spPr>
          <a:xfrm>
            <a:off x="8860471" y="2613061"/>
            <a:ext cx="220445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8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7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500"/>
                            </p:stCondLst>
                            <p:childTnLst>
                              <p:par>
                                <p:cTn id="1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7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uitbereiding met drie stappen">
  <p:cSld name="Tijdslijn uitbereiding met drie stappen"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66"/>
          <p:cNvSpPr txBox="1">
            <a:spLocks noGrp="1"/>
          </p:cNvSpPr>
          <p:nvPr>
            <p:ph type="body" idx="1"/>
          </p:nvPr>
        </p:nvSpPr>
        <p:spPr>
          <a:xfrm>
            <a:off x="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0" name="Google Shape;790;p66"/>
          <p:cNvSpPr>
            <a:spLocks noGrp="1"/>
          </p:cNvSpPr>
          <p:nvPr>
            <p:ph type="body" idx="2"/>
          </p:nvPr>
        </p:nvSpPr>
        <p:spPr>
          <a:xfrm rot="5400000">
            <a:off x="11584501" y="5994378"/>
            <a:ext cx="431998" cy="36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1" name="Google Shape;791;p6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2" name="Google Shape;792;p6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793" name="Google Shape;793;p6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4" name="Google Shape;794;p66"/>
          <p:cNvSpPr txBox="1">
            <a:spLocks noGrp="1"/>
          </p:cNvSpPr>
          <p:nvPr>
            <p:ph type="body" idx="3"/>
          </p:nvPr>
        </p:nvSpPr>
        <p:spPr>
          <a:xfrm>
            <a:off x="571498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5" name="Google Shape;795;p66"/>
          <p:cNvSpPr txBox="1">
            <a:spLocks noGrp="1"/>
          </p:cNvSpPr>
          <p:nvPr>
            <p:ph type="body" idx="4"/>
          </p:nvPr>
        </p:nvSpPr>
        <p:spPr>
          <a:xfrm>
            <a:off x="4440871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6" name="Google Shape;796;p66"/>
          <p:cNvSpPr txBox="1">
            <a:spLocks noGrp="1"/>
          </p:cNvSpPr>
          <p:nvPr>
            <p:ph type="body" idx="5"/>
          </p:nvPr>
        </p:nvSpPr>
        <p:spPr>
          <a:xfrm>
            <a:off x="8304900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7" name="Google Shape;797;p66"/>
          <p:cNvSpPr txBox="1">
            <a:spLocks noGrp="1"/>
          </p:cNvSpPr>
          <p:nvPr>
            <p:ph type="body" idx="6"/>
          </p:nvPr>
        </p:nvSpPr>
        <p:spPr>
          <a:xfrm>
            <a:off x="714124" y="3675269"/>
            <a:ext cx="2916316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8" name="Google Shape;798;p66"/>
          <p:cNvSpPr txBox="1">
            <a:spLocks noGrp="1"/>
          </p:cNvSpPr>
          <p:nvPr>
            <p:ph type="body" idx="7"/>
          </p:nvPr>
        </p:nvSpPr>
        <p:spPr>
          <a:xfrm rot="5400000">
            <a:off x="2154282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9" name="Google Shape;799;p66"/>
          <p:cNvSpPr txBox="1">
            <a:spLocks noGrp="1"/>
          </p:cNvSpPr>
          <p:nvPr>
            <p:ph type="body" idx="8"/>
          </p:nvPr>
        </p:nvSpPr>
        <p:spPr>
          <a:xfrm>
            <a:off x="1031387" y="2613061"/>
            <a:ext cx="228179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0" name="Google Shape;800;p66"/>
          <p:cNvSpPr txBox="1">
            <a:spLocks noGrp="1"/>
          </p:cNvSpPr>
          <p:nvPr>
            <p:ph type="body" idx="9"/>
          </p:nvPr>
        </p:nvSpPr>
        <p:spPr>
          <a:xfrm>
            <a:off x="4640513" y="3675269"/>
            <a:ext cx="2916316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1" name="Google Shape;801;p66"/>
          <p:cNvSpPr txBox="1">
            <a:spLocks noGrp="1"/>
          </p:cNvSpPr>
          <p:nvPr>
            <p:ph type="body" idx="13"/>
          </p:nvPr>
        </p:nvSpPr>
        <p:spPr>
          <a:xfrm rot="5400000">
            <a:off x="608067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2" name="Google Shape;802;p66"/>
          <p:cNvSpPr txBox="1">
            <a:spLocks noGrp="1"/>
          </p:cNvSpPr>
          <p:nvPr>
            <p:ph type="body" idx="14"/>
          </p:nvPr>
        </p:nvSpPr>
        <p:spPr>
          <a:xfrm>
            <a:off x="4957776" y="2613061"/>
            <a:ext cx="228179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3" name="Google Shape;803;p66"/>
          <p:cNvSpPr txBox="1">
            <a:spLocks noGrp="1"/>
          </p:cNvSpPr>
          <p:nvPr>
            <p:ph type="body" idx="15"/>
          </p:nvPr>
        </p:nvSpPr>
        <p:spPr>
          <a:xfrm>
            <a:off x="8504542" y="3675269"/>
            <a:ext cx="2916316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4" name="Google Shape;804;p66"/>
          <p:cNvSpPr txBox="1">
            <a:spLocks noGrp="1"/>
          </p:cNvSpPr>
          <p:nvPr>
            <p:ph type="body" idx="16"/>
          </p:nvPr>
        </p:nvSpPr>
        <p:spPr>
          <a:xfrm rot="5400000">
            <a:off x="99447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5" name="Google Shape;805;p66"/>
          <p:cNvSpPr txBox="1">
            <a:spLocks noGrp="1"/>
          </p:cNvSpPr>
          <p:nvPr>
            <p:ph type="body" idx="17"/>
          </p:nvPr>
        </p:nvSpPr>
        <p:spPr>
          <a:xfrm>
            <a:off x="8821805" y="2613061"/>
            <a:ext cx="228179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8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00"/>
                            </p:stCondLst>
                            <p:childTnLst>
                              <p:par>
                                <p:cTn id="1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80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vier stappen">
  <p:cSld name="Tijdslijn vier stappen"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67"/>
          <p:cNvSpPr txBox="1">
            <a:spLocks noGrp="1"/>
          </p:cNvSpPr>
          <p:nvPr>
            <p:ph type="body" idx="1"/>
          </p:nvPr>
        </p:nvSpPr>
        <p:spPr>
          <a:xfrm>
            <a:off x="5715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8" name="Google Shape;808;p67"/>
          <p:cNvSpPr txBox="1">
            <a:spLocks noGrp="1"/>
          </p:cNvSpPr>
          <p:nvPr>
            <p:ph type="body" idx="2"/>
          </p:nvPr>
        </p:nvSpPr>
        <p:spPr>
          <a:xfrm>
            <a:off x="35179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9" name="Google Shape;809;p67"/>
          <p:cNvSpPr txBox="1">
            <a:spLocks noGrp="1"/>
          </p:cNvSpPr>
          <p:nvPr>
            <p:ph type="body" idx="3"/>
          </p:nvPr>
        </p:nvSpPr>
        <p:spPr>
          <a:xfrm>
            <a:off x="64643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0" name="Google Shape;810;p67"/>
          <p:cNvSpPr txBox="1">
            <a:spLocks noGrp="1"/>
          </p:cNvSpPr>
          <p:nvPr>
            <p:ph type="body" idx="4"/>
          </p:nvPr>
        </p:nvSpPr>
        <p:spPr>
          <a:xfrm>
            <a:off x="94107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1" name="Google Shape;811;p67"/>
          <p:cNvSpPr txBox="1">
            <a:spLocks noGrp="1"/>
          </p:cNvSpPr>
          <p:nvPr>
            <p:ph type="body" idx="5"/>
          </p:nvPr>
        </p:nvSpPr>
        <p:spPr>
          <a:xfrm>
            <a:off x="57150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2" name="Google Shape;812;p67"/>
          <p:cNvSpPr txBox="1">
            <a:spLocks noGrp="1"/>
          </p:cNvSpPr>
          <p:nvPr>
            <p:ph type="body" idx="6"/>
          </p:nvPr>
        </p:nvSpPr>
        <p:spPr>
          <a:xfrm>
            <a:off x="638911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3" name="Google Shape;813;p67"/>
          <p:cNvSpPr txBox="1">
            <a:spLocks noGrp="1"/>
          </p:cNvSpPr>
          <p:nvPr>
            <p:ph type="body" idx="7"/>
          </p:nvPr>
        </p:nvSpPr>
        <p:spPr>
          <a:xfrm rot="5400000">
            <a:off x="16584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4" name="Google Shape;814;p67"/>
          <p:cNvSpPr txBox="1">
            <a:spLocks noGrp="1"/>
          </p:cNvSpPr>
          <p:nvPr>
            <p:ph type="body" idx="8"/>
          </p:nvPr>
        </p:nvSpPr>
        <p:spPr>
          <a:xfrm>
            <a:off x="864646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5" name="Google Shape;815;p67"/>
          <p:cNvSpPr txBox="1">
            <a:spLocks noGrp="1"/>
          </p:cNvSpPr>
          <p:nvPr>
            <p:ph type="body" idx="9"/>
          </p:nvPr>
        </p:nvSpPr>
        <p:spPr>
          <a:xfrm>
            <a:off x="3596265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6" name="Google Shape;816;p67"/>
          <p:cNvSpPr txBox="1">
            <a:spLocks noGrp="1"/>
          </p:cNvSpPr>
          <p:nvPr>
            <p:ph type="body" idx="13"/>
          </p:nvPr>
        </p:nvSpPr>
        <p:spPr>
          <a:xfrm rot="5400000">
            <a:off x="4615754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7" name="Google Shape;817;p67"/>
          <p:cNvSpPr txBox="1">
            <a:spLocks noGrp="1"/>
          </p:cNvSpPr>
          <p:nvPr>
            <p:ph type="body" idx="14"/>
          </p:nvPr>
        </p:nvSpPr>
        <p:spPr>
          <a:xfrm>
            <a:off x="3822000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8" name="Google Shape;818;p67"/>
          <p:cNvSpPr txBox="1">
            <a:spLocks noGrp="1"/>
          </p:cNvSpPr>
          <p:nvPr>
            <p:ph type="body" idx="15"/>
          </p:nvPr>
        </p:nvSpPr>
        <p:spPr>
          <a:xfrm>
            <a:off x="6530522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9" name="Google Shape;819;p67"/>
          <p:cNvSpPr txBox="1">
            <a:spLocks noGrp="1"/>
          </p:cNvSpPr>
          <p:nvPr>
            <p:ph type="body" idx="16"/>
          </p:nvPr>
        </p:nvSpPr>
        <p:spPr>
          <a:xfrm rot="5400000">
            <a:off x="755001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0" name="Google Shape;820;p67"/>
          <p:cNvSpPr txBox="1">
            <a:spLocks noGrp="1"/>
          </p:cNvSpPr>
          <p:nvPr>
            <p:ph type="body" idx="17"/>
          </p:nvPr>
        </p:nvSpPr>
        <p:spPr>
          <a:xfrm>
            <a:off x="6756257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1" name="Google Shape;821;p67"/>
          <p:cNvSpPr txBox="1">
            <a:spLocks noGrp="1"/>
          </p:cNvSpPr>
          <p:nvPr>
            <p:ph type="body" idx="18"/>
          </p:nvPr>
        </p:nvSpPr>
        <p:spPr>
          <a:xfrm>
            <a:off x="9478111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2" name="Google Shape;822;p67"/>
          <p:cNvSpPr txBox="1">
            <a:spLocks noGrp="1"/>
          </p:cNvSpPr>
          <p:nvPr>
            <p:ph type="body" idx="19"/>
          </p:nvPr>
        </p:nvSpPr>
        <p:spPr>
          <a:xfrm rot="5400000">
            <a:off x="104976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3" name="Google Shape;823;p67"/>
          <p:cNvSpPr txBox="1">
            <a:spLocks noGrp="1"/>
          </p:cNvSpPr>
          <p:nvPr>
            <p:ph type="body" idx="20"/>
          </p:nvPr>
        </p:nvSpPr>
        <p:spPr>
          <a:xfrm>
            <a:off x="9703846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4" name="Google Shape;824;p6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5" name="Google Shape;825;p6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826" name="Google Shape;826;p67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1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81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500"/>
                            </p:stCondLst>
                            <p:childTnLst>
                              <p:par>
                                <p:cTn id="1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82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"/>
                            </p:stCondLst>
                            <p:childTnLst>
                              <p:par>
                                <p:cTn id="2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500"/>
                            </p:stCondLst>
                            <p:childTnLst>
                              <p:par>
                                <p:cTn id="2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8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uitbereiding met vier stappen">
  <p:cSld name="Tijdslijn uitbereiding met vier stappen"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68"/>
          <p:cNvSpPr txBox="1">
            <a:spLocks noGrp="1"/>
          </p:cNvSpPr>
          <p:nvPr>
            <p:ph type="body" idx="1"/>
          </p:nvPr>
        </p:nvSpPr>
        <p:spPr>
          <a:xfrm>
            <a:off x="5715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9" name="Google Shape;829;p68"/>
          <p:cNvSpPr txBox="1">
            <a:spLocks noGrp="1"/>
          </p:cNvSpPr>
          <p:nvPr>
            <p:ph type="body" idx="2"/>
          </p:nvPr>
        </p:nvSpPr>
        <p:spPr>
          <a:xfrm>
            <a:off x="35179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0" name="Google Shape;830;p68"/>
          <p:cNvSpPr txBox="1">
            <a:spLocks noGrp="1"/>
          </p:cNvSpPr>
          <p:nvPr>
            <p:ph type="body" idx="3"/>
          </p:nvPr>
        </p:nvSpPr>
        <p:spPr>
          <a:xfrm>
            <a:off x="64643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1" name="Google Shape;831;p68"/>
          <p:cNvSpPr txBox="1">
            <a:spLocks noGrp="1"/>
          </p:cNvSpPr>
          <p:nvPr>
            <p:ph type="body" idx="4"/>
          </p:nvPr>
        </p:nvSpPr>
        <p:spPr>
          <a:xfrm>
            <a:off x="94107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2" name="Google Shape;832;p68"/>
          <p:cNvSpPr txBox="1">
            <a:spLocks noGrp="1"/>
          </p:cNvSpPr>
          <p:nvPr>
            <p:ph type="body" idx="5"/>
          </p:nvPr>
        </p:nvSpPr>
        <p:spPr>
          <a:xfrm>
            <a:off x="638911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3" name="Google Shape;833;p68"/>
          <p:cNvSpPr txBox="1">
            <a:spLocks noGrp="1"/>
          </p:cNvSpPr>
          <p:nvPr>
            <p:ph type="body" idx="6"/>
          </p:nvPr>
        </p:nvSpPr>
        <p:spPr>
          <a:xfrm rot="5400000">
            <a:off x="16584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4" name="Google Shape;834;p68"/>
          <p:cNvSpPr txBox="1">
            <a:spLocks noGrp="1"/>
          </p:cNvSpPr>
          <p:nvPr>
            <p:ph type="body" idx="7"/>
          </p:nvPr>
        </p:nvSpPr>
        <p:spPr>
          <a:xfrm>
            <a:off x="864646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5" name="Google Shape;835;p68"/>
          <p:cNvSpPr txBox="1">
            <a:spLocks noGrp="1"/>
          </p:cNvSpPr>
          <p:nvPr>
            <p:ph type="body" idx="8"/>
          </p:nvPr>
        </p:nvSpPr>
        <p:spPr>
          <a:xfrm>
            <a:off x="3596265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6" name="Google Shape;836;p68"/>
          <p:cNvSpPr txBox="1">
            <a:spLocks noGrp="1"/>
          </p:cNvSpPr>
          <p:nvPr>
            <p:ph type="body" idx="9"/>
          </p:nvPr>
        </p:nvSpPr>
        <p:spPr>
          <a:xfrm rot="5400000">
            <a:off x="4615754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7" name="Google Shape;837;p68"/>
          <p:cNvSpPr txBox="1">
            <a:spLocks noGrp="1"/>
          </p:cNvSpPr>
          <p:nvPr>
            <p:ph type="body" idx="13"/>
          </p:nvPr>
        </p:nvSpPr>
        <p:spPr>
          <a:xfrm>
            <a:off x="3822000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8" name="Google Shape;838;p68"/>
          <p:cNvSpPr txBox="1">
            <a:spLocks noGrp="1"/>
          </p:cNvSpPr>
          <p:nvPr>
            <p:ph type="body" idx="14"/>
          </p:nvPr>
        </p:nvSpPr>
        <p:spPr>
          <a:xfrm>
            <a:off x="6530522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9" name="Google Shape;839;p68"/>
          <p:cNvSpPr txBox="1">
            <a:spLocks noGrp="1"/>
          </p:cNvSpPr>
          <p:nvPr>
            <p:ph type="body" idx="15"/>
          </p:nvPr>
        </p:nvSpPr>
        <p:spPr>
          <a:xfrm rot="5400000">
            <a:off x="755001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0" name="Google Shape;840;p68"/>
          <p:cNvSpPr txBox="1">
            <a:spLocks noGrp="1"/>
          </p:cNvSpPr>
          <p:nvPr>
            <p:ph type="body" idx="16"/>
          </p:nvPr>
        </p:nvSpPr>
        <p:spPr>
          <a:xfrm>
            <a:off x="6756257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1" name="Google Shape;841;p68"/>
          <p:cNvSpPr txBox="1">
            <a:spLocks noGrp="1"/>
          </p:cNvSpPr>
          <p:nvPr>
            <p:ph type="body" idx="17"/>
          </p:nvPr>
        </p:nvSpPr>
        <p:spPr>
          <a:xfrm>
            <a:off x="9478111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2" name="Google Shape;842;p68"/>
          <p:cNvSpPr txBox="1">
            <a:spLocks noGrp="1"/>
          </p:cNvSpPr>
          <p:nvPr>
            <p:ph type="body" idx="18"/>
          </p:nvPr>
        </p:nvSpPr>
        <p:spPr>
          <a:xfrm rot="5400000">
            <a:off x="104976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3" name="Google Shape;843;p68"/>
          <p:cNvSpPr txBox="1">
            <a:spLocks noGrp="1"/>
          </p:cNvSpPr>
          <p:nvPr>
            <p:ph type="body" idx="19"/>
          </p:nvPr>
        </p:nvSpPr>
        <p:spPr>
          <a:xfrm>
            <a:off x="9703846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4" name="Google Shape;844;p68"/>
          <p:cNvSpPr txBox="1">
            <a:spLocks noGrp="1"/>
          </p:cNvSpPr>
          <p:nvPr>
            <p:ph type="body" idx="20"/>
          </p:nvPr>
        </p:nvSpPr>
        <p:spPr>
          <a:xfrm>
            <a:off x="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5" name="Google Shape;845;p68"/>
          <p:cNvSpPr>
            <a:spLocks noGrp="1"/>
          </p:cNvSpPr>
          <p:nvPr>
            <p:ph type="body" idx="21"/>
          </p:nvPr>
        </p:nvSpPr>
        <p:spPr>
          <a:xfrm rot="5400000">
            <a:off x="11584501" y="5994378"/>
            <a:ext cx="431998" cy="36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6" name="Google Shape;846;p6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7" name="Google Shape;847;p6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848" name="Google Shape;848;p68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83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00"/>
                            </p:stCondLst>
                            <p:childTnLst>
                              <p:par>
                                <p:cTn id="1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8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500"/>
                            </p:stCondLst>
                            <p:childTnLst>
                              <p:par>
                                <p:cTn id="2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000"/>
                            </p:stCondLst>
                            <p:childTnLst>
                              <p:par>
                                <p:cTn id="2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84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vijf stappen">
  <p:cSld name="Tijdslijn vijf stappen"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69"/>
          <p:cNvSpPr txBox="1">
            <a:spLocks noGrp="1"/>
          </p:cNvSpPr>
          <p:nvPr>
            <p:ph type="body" idx="1"/>
          </p:nvPr>
        </p:nvSpPr>
        <p:spPr>
          <a:xfrm>
            <a:off x="574319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1" name="Google Shape;851;p69"/>
          <p:cNvSpPr txBox="1">
            <a:spLocks noGrp="1"/>
          </p:cNvSpPr>
          <p:nvPr>
            <p:ph type="body" idx="2"/>
          </p:nvPr>
        </p:nvSpPr>
        <p:spPr>
          <a:xfrm>
            <a:off x="2871243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2" name="Google Shape;852;p69"/>
          <p:cNvSpPr txBox="1">
            <a:spLocks noGrp="1"/>
          </p:cNvSpPr>
          <p:nvPr>
            <p:ph type="body" idx="3"/>
          </p:nvPr>
        </p:nvSpPr>
        <p:spPr>
          <a:xfrm>
            <a:off x="5136727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3" name="Google Shape;853;p69"/>
          <p:cNvSpPr txBox="1">
            <a:spLocks noGrp="1"/>
          </p:cNvSpPr>
          <p:nvPr>
            <p:ph type="body" idx="4"/>
          </p:nvPr>
        </p:nvSpPr>
        <p:spPr>
          <a:xfrm>
            <a:off x="7417597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4" name="Google Shape;854;p69"/>
          <p:cNvSpPr txBox="1">
            <a:spLocks noGrp="1"/>
          </p:cNvSpPr>
          <p:nvPr>
            <p:ph type="body" idx="5"/>
          </p:nvPr>
        </p:nvSpPr>
        <p:spPr>
          <a:xfrm>
            <a:off x="57150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5" name="Google Shape;855;p69"/>
          <p:cNvSpPr txBox="1">
            <a:spLocks noGrp="1"/>
          </p:cNvSpPr>
          <p:nvPr>
            <p:ph type="body" idx="6"/>
          </p:nvPr>
        </p:nvSpPr>
        <p:spPr>
          <a:xfrm>
            <a:off x="664172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6" name="Google Shape;856;p69"/>
          <p:cNvSpPr txBox="1">
            <a:spLocks noGrp="1"/>
          </p:cNvSpPr>
          <p:nvPr>
            <p:ph type="body" idx="7"/>
          </p:nvPr>
        </p:nvSpPr>
        <p:spPr>
          <a:xfrm rot="5400000">
            <a:off x="1511827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7" name="Google Shape;857;p69"/>
          <p:cNvSpPr txBox="1">
            <a:spLocks noGrp="1"/>
          </p:cNvSpPr>
          <p:nvPr>
            <p:ph type="body" idx="8"/>
          </p:nvPr>
        </p:nvSpPr>
        <p:spPr>
          <a:xfrm>
            <a:off x="718073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8" name="Google Shape;858;p69"/>
          <p:cNvSpPr txBox="1">
            <a:spLocks noGrp="1"/>
          </p:cNvSpPr>
          <p:nvPr>
            <p:ph type="body" idx="9"/>
          </p:nvPr>
        </p:nvSpPr>
        <p:spPr>
          <a:xfrm>
            <a:off x="2961096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9" name="Google Shape;859;p69"/>
          <p:cNvSpPr txBox="1">
            <a:spLocks noGrp="1"/>
          </p:cNvSpPr>
          <p:nvPr>
            <p:ph type="body" idx="13"/>
          </p:nvPr>
        </p:nvSpPr>
        <p:spPr>
          <a:xfrm rot="5400000">
            <a:off x="380875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0" name="Google Shape;860;p69"/>
          <p:cNvSpPr txBox="1">
            <a:spLocks noGrp="1"/>
          </p:cNvSpPr>
          <p:nvPr>
            <p:ph type="body" idx="14"/>
          </p:nvPr>
        </p:nvSpPr>
        <p:spPr>
          <a:xfrm>
            <a:off x="3014997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1" name="Google Shape;861;p69"/>
          <p:cNvSpPr txBox="1">
            <a:spLocks noGrp="1"/>
          </p:cNvSpPr>
          <p:nvPr>
            <p:ph type="body" idx="15"/>
          </p:nvPr>
        </p:nvSpPr>
        <p:spPr>
          <a:xfrm>
            <a:off x="5226580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2" name="Google Shape;862;p69"/>
          <p:cNvSpPr txBox="1">
            <a:spLocks noGrp="1"/>
          </p:cNvSpPr>
          <p:nvPr>
            <p:ph type="body" idx="16"/>
          </p:nvPr>
        </p:nvSpPr>
        <p:spPr>
          <a:xfrm rot="5400000">
            <a:off x="6074235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3" name="Google Shape;863;p69"/>
          <p:cNvSpPr txBox="1">
            <a:spLocks noGrp="1"/>
          </p:cNvSpPr>
          <p:nvPr>
            <p:ph type="body" idx="17"/>
          </p:nvPr>
        </p:nvSpPr>
        <p:spPr>
          <a:xfrm>
            <a:off x="5280481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4" name="Google Shape;864;p69"/>
          <p:cNvSpPr txBox="1">
            <a:spLocks noGrp="1"/>
          </p:cNvSpPr>
          <p:nvPr>
            <p:ph type="body" idx="18"/>
          </p:nvPr>
        </p:nvSpPr>
        <p:spPr>
          <a:xfrm>
            <a:off x="7507450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5" name="Google Shape;865;p69"/>
          <p:cNvSpPr txBox="1">
            <a:spLocks noGrp="1"/>
          </p:cNvSpPr>
          <p:nvPr>
            <p:ph type="body" idx="19"/>
          </p:nvPr>
        </p:nvSpPr>
        <p:spPr>
          <a:xfrm rot="5400000">
            <a:off x="8355105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6" name="Google Shape;866;p69"/>
          <p:cNvSpPr txBox="1">
            <a:spLocks noGrp="1"/>
          </p:cNvSpPr>
          <p:nvPr>
            <p:ph type="body" idx="20"/>
          </p:nvPr>
        </p:nvSpPr>
        <p:spPr>
          <a:xfrm>
            <a:off x="7561351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7" name="Google Shape;867;p69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8" name="Google Shape;868;p69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869" name="Google Shape;869;p69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0" name="Google Shape;870;p69"/>
          <p:cNvSpPr txBox="1">
            <a:spLocks noGrp="1"/>
          </p:cNvSpPr>
          <p:nvPr>
            <p:ph type="body" idx="21"/>
          </p:nvPr>
        </p:nvSpPr>
        <p:spPr>
          <a:xfrm>
            <a:off x="9706665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1" name="Google Shape;871;p69"/>
          <p:cNvSpPr txBox="1">
            <a:spLocks noGrp="1"/>
          </p:cNvSpPr>
          <p:nvPr>
            <p:ph type="body" idx="22"/>
          </p:nvPr>
        </p:nvSpPr>
        <p:spPr>
          <a:xfrm>
            <a:off x="9796518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2" name="Google Shape;872;p69"/>
          <p:cNvSpPr txBox="1">
            <a:spLocks noGrp="1"/>
          </p:cNvSpPr>
          <p:nvPr>
            <p:ph type="body" idx="23"/>
          </p:nvPr>
        </p:nvSpPr>
        <p:spPr>
          <a:xfrm rot="5400000">
            <a:off x="10644173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3" name="Google Shape;873;p69"/>
          <p:cNvSpPr txBox="1">
            <a:spLocks noGrp="1"/>
          </p:cNvSpPr>
          <p:nvPr>
            <p:ph type="body" idx="24"/>
          </p:nvPr>
        </p:nvSpPr>
        <p:spPr>
          <a:xfrm>
            <a:off x="9850419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5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86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500"/>
                            </p:stCondLst>
                            <p:childTnLst>
                              <p:par>
                                <p:cTn id="1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8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"/>
                            </p:stCondLst>
                            <p:childTnLst>
                              <p:par>
                                <p:cTn id="2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500"/>
                            </p:stCondLst>
                            <p:childTnLst>
                              <p:par>
                                <p:cTn id="2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8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00"/>
                            </p:stCondLst>
                            <p:childTnLst>
                              <p:par>
                                <p:cTn id="2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500"/>
                            </p:stCondLst>
                            <p:childTnLst>
                              <p:par>
                                <p:cTn id="2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000"/>
                            </p:stCondLst>
                            <p:childTnLst>
                              <p:par>
                                <p:cTn id="2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500"/>
                            </p:stCondLst>
                            <p:childTnLst>
                              <p:par>
                                <p:cTn id="2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000"/>
                            </p:stCondLst>
                            <p:childTnLst>
                              <p:par>
                                <p:cTn id="2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000"/>
                            </p:stCondLst>
                            <p:childTnLst>
                              <p:par>
                                <p:cTn id="2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4500"/>
                            </p:stCondLst>
                            <p:childTnLst>
                              <p:par>
                                <p:cTn id="2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87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uitbereiding met vijf stappen">
  <p:cSld name="Tijdslijn uitbereiding met vijf stappen"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p70"/>
          <p:cNvSpPr txBox="1">
            <a:spLocks noGrp="1"/>
          </p:cNvSpPr>
          <p:nvPr>
            <p:ph type="body" idx="1"/>
          </p:nvPr>
        </p:nvSpPr>
        <p:spPr>
          <a:xfrm>
            <a:off x="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6" name="Google Shape;876;p70"/>
          <p:cNvSpPr>
            <a:spLocks noGrp="1"/>
          </p:cNvSpPr>
          <p:nvPr>
            <p:ph type="body" idx="2"/>
          </p:nvPr>
        </p:nvSpPr>
        <p:spPr>
          <a:xfrm rot="5400000">
            <a:off x="11584501" y="5994378"/>
            <a:ext cx="431998" cy="36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7" name="Google Shape;877;p70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8" name="Google Shape;878;p70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879" name="Google Shape;879;p70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0" name="Google Shape;880;p70"/>
          <p:cNvSpPr txBox="1">
            <a:spLocks noGrp="1"/>
          </p:cNvSpPr>
          <p:nvPr>
            <p:ph type="body" idx="3"/>
          </p:nvPr>
        </p:nvSpPr>
        <p:spPr>
          <a:xfrm>
            <a:off x="574319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1" name="Google Shape;881;p70"/>
          <p:cNvSpPr txBox="1">
            <a:spLocks noGrp="1"/>
          </p:cNvSpPr>
          <p:nvPr>
            <p:ph type="body" idx="4"/>
          </p:nvPr>
        </p:nvSpPr>
        <p:spPr>
          <a:xfrm>
            <a:off x="2871243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2" name="Google Shape;882;p70"/>
          <p:cNvSpPr txBox="1">
            <a:spLocks noGrp="1"/>
          </p:cNvSpPr>
          <p:nvPr>
            <p:ph type="body" idx="5"/>
          </p:nvPr>
        </p:nvSpPr>
        <p:spPr>
          <a:xfrm>
            <a:off x="5136727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3" name="Google Shape;883;p70"/>
          <p:cNvSpPr txBox="1">
            <a:spLocks noGrp="1"/>
          </p:cNvSpPr>
          <p:nvPr>
            <p:ph type="body" idx="6"/>
          </p:nvPr>
        </p:nvSpPr>
        <p:spPr>
          <a:xfrm>
            <a:off x="7423105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4" name="Google Shape;884;p70"/>
          <p:cNvSpPr txBox="1">
            <a:spLocks noGrp="1"/>
          </p:cNvSpPr>
          <p:nvPr>
            <p:ph type="body" idx="7"/>
          </p:nvPr>
        </p:nvSpPr>
        <p:spPr>
          <a:xfrm>
            <a:off x="664172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5" name="Google Shape;885;p70"/>
          <p:cNvSpPr txBox="1">
            <a:spLocks noGrp="1"/>
          </p:cNvSpPr>
          <p:nvPr>
            <p:ph type="body" idx="8"/>
          </p:nvPr>
        </p:nvSpPr>
        <p:spPr>
          <a:xfrm rot="5400000">
            <a:off x="1511827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6" name="Google Shape;886;p70"/>
          <p:cNvSpPr txBox="1">
            <a:spLocks noGrp="1"/>
          </p:cNvSpPr>
          <p:nvPr>
            <p:ph type="body" idx="9"/>
          </p:nvPr>
        </p:nvSpPr>
        <p:spPr>
          <a:xfrm>
            <a:off x="718073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7" name="Google Shape;887;p70"/>
          <p:cNvSpPr txBox="1">
            <a:spLocks noGrp="1"/>
          </p:cNvSpPr>
          <p:nvPr>
            <p:ph type="body" idx="13"/>
          </p:nvPr>
        </p:nvSpPr>
        <p:spPr>
          <a:xfrm>
            <a:off x="2961096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8" name="Google Shape;888;p70"/>
          <p:cNvSpPr txBox="1">
            <a:spLocks noGrp="1"/>
          </p:cNvSpPr>
          <p:nvPr>
            <p:ph type="body" idx="14"/>
          </p:nvPr>
        </p:nvSpPr>
        <p:spPr>
          <a:xfrm rot="5400000">
            <a:off x="380875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9" name="Google Shape;889;p70"/>
          <p:cNvSpPr txBox="1">
            <a:spLocks noGrp="1"/>
          </p:cNvSpPr>
          <p:nvPr>
            <p:ph type="body" idx="15"/>
          </p:nvPr>
        </p:nvSpPr>
        <p:spPr>
          <a:xfrm>
            <a:off x="3014997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0" name="Google Shape;890;p70"/>
          <p:cNvSpPr txBox="1">
            <a:spLocks noGrp="1"/>
          </p:cNvSpPr>
          <p:nvPr>
            <p:ph type="body" idx="16"/>
          </p:nvPr>
        </p:nvSpPr>
        <p:spPr>
          <a:xfrm>
            <a:off x="5226580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1" name="Google Shape;891;p70"/>
          <p:cNvSpPr txBox="1">
            <a:spLocks noGrp="1"/>
          </p:cNvSpPr>
          <p:nvPr>
            <p:ph type="body" idx="17"/>
          </p:nvPr>
        </p:nvSpPr>
        <p:spPr>
          <a:xfrm rot="5400000">
            <a:off x="6074235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2" name="Google Shape;892;p70"/>
          <p:cNvSpPr txBox="1">
            <a:spLocks noGrp="1"/>
          </p:cNvSpPr>
          <p:nvPr>
            <p:ph type="body" idx="18"/>
          </p:nvPr>
        </p:nvSpPr>
        <p:spPr>
          <a:xfrm>
            <a:off x="5280481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3" name="Google Shape;893;p70"/>
          <p:cNvSpPr txBox="1">
            <a:spLocks noGrp="1"/>
          </p:cNvSpPr>
          <p:nvPr>
            <p:ph type="body" idx="19"/>
          </p:nvPr>
        </p:nvSpPr>
        <p:spPr>
          <a:xfrm>
            <a:off x="7512958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4" name="Google Shape;894;p70"/>
          <p:cNvSpPr txBox="1">
            <a:spLocks noGrp="1"/>
          </p:cNvSpPr>
          <p:nvPr>
            <p:ph type="body" idx="20"/>
          </p:nvPr>
        </p:nvSpPr>
        <p:spPr>
          <a:xfrm rot="5400000">
            <a:off x="8360613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5" name="Google Shape;895;p70"/>
          <p:cNvSpPr txBox="1">
            <a:spLocks noGrp="1"/>
          </p:cNvSpPr>
          <p:nvPr>
            <p:ph type="body" idx="21"/>
          </p:nvPr>
        </p:nvSpPr>
        <p:spPr>
          <a:xfrm>
            <a:off x="7566859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6" name="Google Shape;896;p70"/>
          <p:cNvSpPr txBox="1">
            <a:spLocks noGrp="1"/>
          </p:cNvSpPr>
          <p:nvPr>
            <p:ph type="body" idx="22"/>
          </p:nvPr>
        </p:nvSpPr>
        <p:spPr>
          <a:xfrm>
            <a:off x="9706665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7" name="Google Shape;897;p70"/>
          <p:cNvSpPr txBox="1">
            <a:spLocks noGrp="1"/>
          </p:cNvSpPr>
          <p:nvPr>
            <p:ph type="body" idx="23"/>
          </p:nvPr>
        </p:nvSpPr>
        <p:spPr>
          <a:xfrm>
            <a:off x="9796518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8" name="Google Shape;898;p70"/>
          <p:cNvSpPr txBox="1">
            <a:spLocks noGrp="1"/>
          </p:cNvSpPr>
          <p:nvPr>
            <p:ph type="body" idx="24"/>
          </p:nvPr>
        </p:nvSpPr>
        <p:spPr>
          <a:xfrm rot="5400000">
            <a:off x="10644173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9" name="Google Shape;899;p70"/>
          <p:cNvSpPr txBox="1">
            <a:spLocks noGrp="1"/>
          </p:cNvSpPr>
          <p:nvPr>
            <p:ph type="body" idx="25"/>
          </p:nvPr>
        </p:nvSpPr>
        <p:spPr>
          <a:xfrm>
            <a:off x="9850419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8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8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00"/>
                            </p:stCondLst>
                            <p:childTnLst>
                              <p:par>
                                <p:cTn id="1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89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500"/>
                            </p:stCondLst>
                            <p:childTnLst>
                              <p:par>
                                <p:cTn id="2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000"/>
                            </p:stCondLst>
                            <p:childTnLst>
                              <p:par>
                                <p:cTn id="2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8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00"/>
                            </p:stCondLst>
                            <p:childTnLst>
                              <p:par>
                                <p:cTn id="2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500"/>
                            </p:stCondLst>
                            <p:childTnLst>
                              <p:par>
                                <p:cTn id="2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3000"/>
                            </p:stCondLst>
                            <p:childTnLst>
                              <p:par>
                                <p:cTn id="2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500"/>
                            </p:stCondLst>
                            <p:childTnLst>
                              <p:par>
                                <p:cTn id="2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000"/>
                            </p:stCondLst>
                            <p:childTnLst>
                              <p:par>
                                <p:cTn id="2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4500"/>
                            </p:stCondLst>
                            <p:childTnLst>
                              <p:par>
                                <p:cTn id="2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8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eelden">
  <p:cSld name="Beelden">
    <p:bg>
      <p:bgPr>
        <a:solidFill>
          <a:schemeClr val="dk1"/>
        </a:solidFill>
        <a:effectLst/>
      </p:bgPr>
    </p:bg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71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Beelden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eld + bijschrift/quote - versie 1">
  <p:cSld name="Beeld + bijschrift/quote - versie 1">
    <p:spTree>
      <p:nvGrpSpPr>
        <p:cNvPr id="1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Google Shape;903;p72"/>
          <p:cNvSpPr>
            <a:spLocks noGrp="1"/>
          </p:cNvSpPr>
          <p:nvPr>
            <p:ph type="pic" idx="2"/>
          </p:nvPr>
        </p:nvSpPr>
        <p:spPr>
          <a:xfrm>
            <a:off x="571500" y="571500"/>
            <a:ext cx="9407387" cy="5714998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04" name="Google Shape;904;p72"/>
          <p:cNvSpPr txBox="1">
            <a:spLocks noGrp="1"/>
          </p:cNvSpPr>
          <p:nvPr>
            <p:ph type="body" idx="1"/>
          </p:nvPr>
        </p:nvSpPr>
        <p:spPr>
          <a:xfrm>
            <a:off x="6640996" y="3453846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5" name="Google Shape;905;p72"/>
          <p:cNvSpPr txBox="1">
            <a:spLocks noGrp="1"/>
          </p:cNvSpPr>
          <p:nvPr>
            <p:ph type="title"/>
          </p:nvPr>
        </p:nvSpPr>
        <p:spPr>
          <a:xfrm>
            <a:off x="7114608" y="3811656"/>
            <a:ext cx="4018875" cy="1509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6" name="Google Shape;906;p72"/>
          <p:cNvSpPr txBox="1">
            <a:spLocks noGrp="1"/>
          </p:cNvSpPr>
          <p:nvPr>
            <p:ph type="body" idx="3"/>
          </p:nvPr>
        </p:nvSpPr>
        <p:spPr>
          <a:xfrm>
            <a:off x="571500" y="6295690"/>
            <a:ext cx="9407386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eld + bijschrift/quote - versie 2">
  <p:cSld name="Beeld + bijschrift/quote - versie 2"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73"/>
          <p:cNvSpPr txBox="1">
            <a:spLocks noGrp="1"/>
          </p:cNvSpPr>
          <p:nvPr>
            <p:ph type="body" idx="1"/>
          </p:nvPr>
        </p:nvSpPr>
        <p:spPr>
          <a:xfrm>
            <a:off x="6858000" y="0"/>
            <a:ext cx="5334000" cy="5169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9" name="Google Shape;909;p73"/>
          <p:cNvSpPr>
            <a:spLocks noGrp="1"/>
          </p:cNvSpPr>
          <p:nvPr>
            <p:ph type="pic" idx="2"/>
          </p:nvPr>
        </p:nvSpPr>
        <p:spPr>
          <a:xfrm>
            <a:off x="0" y="571500"/>
            <a:ext cx="10515600" cy="400011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10" name="Google Shape;910;p73"/>
          <p:cNvSpPr txBox="1">
            <a:spLocks noGrp="1"/>
          </p:cNvSpPr>
          <p:nvPr>
            <p:ph type="title"/>
          </p:nvPr>
        </p:nvSpPr>
        <p:spPr>
          <a:xfrm>
            <a:off x="571499" y="4843447"/>
            <a:ext cx="11283803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1" name="Google Shape;911;p73"/>
          <p:cNvSpPr txBox="1">
            <a:spLocks noGrp="1"/>
          </p:cNvSpPr>
          <p:nvPr>
            <p:ph type="body" idx="3"/>
          </p:nvPr>
        </p:nvSpPr>
        <p:spPr>
          <a:xfrm>
            <a:off x="571499" y="6017627"/>
            <a:ext cx="11283803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2" name="Google Shape;912;p73"/>
          <p:cNvSpPr txBox="1">
            <a:spLocks noGrp="1"/>
          </p:cNvSpPr>
          <p:nvPr>
            <p:ph type="body" idx="4"/>
          </p:nvPr>
        </p:nvSpPr>
        <p:spPr>
          <a:xfrm>
            <a:off x="571500" y="4582379"/>
            <a:ext cx="9407386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+ beeld">
  <p:cSld name="Titel + beeld"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p74"/>
          <p:cNvSpPr>
            <a:spLocks noGrp="1"/>
          </p:cNvSpPr>
          <p:nvPr>
            <p:ph type="pic" idx="2"/>
          </p:nvPr>
        </p:nvSpPr>
        <p:spPr>
          <a:xfrm>
            <a:off x="293269" y="291765"/>
            <a:ext cx="11605461" cy="627447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15" name="Google Shape;915;p74"/>
          <p:cNvSpPr txBox="1">
            <a:spLocks noGrp="1"/>
          </p:cNvSpPr>
          <p:nvPr>
            <p:ph type="title"/>
          </p:nvPr>
        </p:nvSpPr>
        <p:spPr>
          <a:xfrm>
            <a:off x="571500" y="3112374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6" name="Google Shape;916;p74"/>
          <p:cNvSpPr txBox="1">
            <a:spLocks noGrp="1"/>
          </p:cNvSpPr>
          <p:nvPr>
            <p:ph type="body" idx="1"/>
          </p:nvPr>
        </p:nvSpPr>
        <p:spPr>
          <a:xfrm>
            <a:off x="293269" y="6572393"/>
            <a:ext cx="11605461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ussentitelslides">
  <p:cSld name="Tussentitelslides">
    <p:bg>
      <p:bgPr>
        <a:solidFill>
          <a:schemeClr val="dk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Tussentitelslides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 + twee beelden">
  <p:cSld name="Titel + twee beelden"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p75"/>
          <p:cNvSpPr txBox="1">
            <a:spLocks noGrp="1"/>
          </p:cNvSpPr>
          <p:nvPr>
            <p:ph type="body" idx="1"/>
          </p:nvPr>
        </p:nvSpPr>
        <p:spPr>
          <a:xfrm>
            <a:off x="0" y="2857500"/>
            <a:ext cx="3886200" cy="400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9" name="Google Shape;919;p75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0" name="Google Shape;920;p75"/>
          <p:cNvSpPr>
            <a:spLocks noGrp="1"/>
          </p:cNvSpPr>
          <p:nvPr>
            <p:ph type="pic" idx="2"/>
          </p:nvPr>
        </p:nvSpPr>
        <p:spPr>
          <a:xfrm>
            <a:off x="5229726" y="1728286"/>
            <a:ext cx="6390774" cy="4572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21" name="Google Shape;921;p75"/>
          <p:cNvSpPr>
            <a:spLocks noGrp="1"/>
          </p:cNvSpPr>
          <p:nvPr>
            <p:ph type="pic" idx="3"/>
          </p:nvPr>
        </p:nvSpPr>
        <p:spPr>
          <a:xfrm>
            <a:off x="571500" y="1728285"/>
            <a:ext cx="4395538" cy="457199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22" name="Google Shape;922;p75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3" name="Google Shape;923;p75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924" name="Google Shape;924;p75"/>
          <p:cNvSpPr txBox="1">
            <a:spLocks noGrp="1"/>
          </p:cNvSpPr>
          <p:nvPr>
            <p:ph type="body" idx="4"/>
          </p:nvPr>
        </p:nvSpPr>
        <p:spPr>
          <a:xfrm>
            <a:off x="571500" y="6295690"/>
            <a:ext cx="439553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5" name="Google Shape;925;p75"/>
          <p:cNvSpPr txBox="1">
            <a:spLocks noGrp="1"/>
          </p:cNvSpPr>
          <p:nvPr>
            <p:ph type="body" idx="5"/>
          </p:nvPr>
        </p:nvSpPr>
        <p:spPr>
          <a:xfrm>
            <a:off x="5229726" y="6295690"/>
            <a:ext cx="6390773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2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 + drie beelden">
  <p:cSld name="Titel + drie beelden"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76"/>
          <p:cNvSpPr txBox="1">
            <a:spLocks noGrp="1"/>
          </p:cNvSpPr>
          <p:nvPr>
            <p:ph type="body" idx="1"/>
          </p:nvPr>
        </p:nvSpPr>
        <p:spPr>
          <a:xfrm>
            <a:off x="0" y="2857500"/>
            <a:ext cx="3886200" cy="400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8" name="Google Shape;928;p7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9" name="Google Shape;929;p76"/>
          <p:cNvSpPr>
            <a:spLocks noGrp="1"/>
          </p:cNvSpPr>
          <p:nvPr>
            <p:ph type="pic" idx="2"/>
          </p:nvPr>
        </p:nvSpPr>
        <p:spPr>
          <a:xfrm>
            <a:off x="571500" y="1714501"/>
            <a:ext cx="6390774" cy="4572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30" name="Google Shape;930;p76"/>
          <p:cNvSpPr>
            <a:spLocks noGrp="1"/>
          </p:cNvSpPr>
          <p:nvPr>
            <p:ph type="pic" idx="3"/>
          </p:nvPr>
        </p:nvSpPr>
        <p:spPr>
          <a:xfrm>
            <a:off x="7224963" y="1714501"/>
            <a:ext cx="4395538" cy="2160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31" name="Google Shape;931;p76"/>
          <p:cNvSpPr>
            <a:spLocks noGrp="1"/>
          </p:cNvSpPr>
          <p:nvPr>
            <p:ph type="pic" idx="4"/>
          </p:nvPr>
        </p:nvSpPr>
        <p:spPr>
          <a:xfrm>
            <a:off x="7224963" y="4126501"/>
            <a:ext cx="4395538" cy="2160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32" name="Google Shape;932;p7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3" name="Google Shape;933;p7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934" name="Google Shape;934;p76"/>
          <p:cNvSpPr txBox="1">
            <a:spLocks noGrp="1"/>
          </p:cNvSpPr>
          <p:nvPr>
            <p:ph type="body" idx="5"/>
          </p:nvPr>
        </p:nvSpPr>
        <p:spPr>
          <a:xfrm>
            <a:off x="571500" y="6295690"/>
            <a:ext cx="6390774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5" name="Google Shape;935;p76"/>
          <p:cNvSpPr txBox="1">
            <a:spLocks noGrp="1"/>
          </p:cNvSpPr>
          <p:nvPr>
            <p:ph type="body" idx="6"/>
          </p:nvPr>
        </p:nvSpPr>
        <p:spPr>
          <a:xfrm>
            <a:off x="7212286" y="3879731"/>
            <a:ext cx="4408213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6" name="Google Shape;936;p76"/>
          <p:cNvSpPr txBox="1">
            <a:spLocks noGrp="1"/>
          </p:cNvSpPr>
          <p:nvPr>
            <p:ph type="body" idx="7"/>
          </p:nvPr>
        </p:nvSpPr>
        <p:spPr>
          <a:xfrm>
            <a:off x="7212286" y="6295690"/>
            <a:ext cx="4408213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3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3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 + vier beelden">
  <p:cSld name="Titel + vier beelden"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Google Shape;938;p77"/>
          <p:cNvSpPr txBox="1">
            <a:spLocks noGrp="1"/>
          </p:cNvSpPr>
          <p:nvPr>
            <p:ph type="body" idx="1"/>
          </p:nvPr>
        </p:nvSpPr>
        <p:spPr>
          <a:xfrm>
            <a:off x="0" y="2857500"/>
            <a:ext cx="3886200" cy="400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9" name="Google Shape;939;p77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0" name="Google Shape;940;p77"/>
          <p:cNvSpPr>
            <a:spLocks noGrp="1"/>
          </p:cNvSpPr>
          <p:nvPr>
            <p:ph type="pic" idx="2"/>
          </p:nvPr>
        </p:nvSpPr>
        <p:spPr>
          <a:xfrm>
            <a:off x="571500" y="1714501"/>
            <a:ext cx="6390774" cy="4572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41" name="Google Shape;941;p77"/>
          <p:cNvSpPr>
            <a:spLocks noGrp="1"/>
          </p:cNvSpPr>
          <p:nvPr>
            <p:ph type="pic" idx="3"/>
          </p:nvPr>
        </p:nvSpPr>
        <p:spPr>
          <a:xfrm>
            <a:off x="7224963" y="1714501"/>
            <a:ext cx="4395538" cy="2160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42" name="Google Shape;942;p77"/>
          <p:cNvSpPr>
            <a:spLocks noGrp="1"/>
          </p:cNvSpPr>
          <p:nvPr>
            <p:ph type="pic" idx="4"/>
          </p:nvPr>
        </p:nvSpPr>
        <p:spPr>
          <a:xfrm>
            <a:off x="7224963" y="4126501"/>
            <a:ext cx="2067893" cy="2160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43" name="Google Shape;943;p7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4" name="Google Shape;944;p7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945" name="Google Shape;945;p77"/>
          <p:cNvSpPr>
            <a:spLocks noGrp="1"/>
          </p:cNvSpPr>
          <p:nvPr>
            <p:ph type="pic" idx="5"/>
          </p:nvPr>
        </p:nvSpPr>
        <p:spPr>
          <a:xfrm>
            <a:off x="9552607" y="4126501"/>
            <a:ext cx="2067893" cy="2160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46" name="Google Shape;946;p77"/>
          <p:cNvSpPr txBox="1">
            <a:spLocks noGrp="1"/>
          </p:cNvSpPr>
          <p:nvPr>
            <p:ph type="body" idx="6"/>
          </p:nvPr>
        </p:nvSpPr>
        <p:spPr>
          <a:xfrm>
            <a:off x="571500" y="6295690"/>
            <a:ext cx="6390774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7" name="Google Shape;947;p77"/>
          <p:cNvSpPr txBox="1">
            <a:spLocks noGrp="1"/>
          </p:cNvSpPr>
          <p:nvPr>
            <p:ph type="body" idx="7"/>
          </p:nvPr>
        </p:nvSpPr>
        <p:spPr>
          <a:xfrm>
            <a:off x="7212286" y="3879731"/>
            <a:ext cx="4408213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8" name="Google Shape;948;p77"/>
          <p:cNvSpPr txBox="1">
            <a:spLocks noGrp="1"/>
          </p:cNvSpPr>
          <p:nvPr>
            <p:ph type="body" idx="8"/>
          </p:nvPr>
        </p:nvSpPr>
        <p:spPr>
          <a:xfrm>
            <a:off x="7212287" y="6295690"/>
            <a:ext cx="208057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9" name="Google Shape;949;p77"/>
          <p:cNvSpPr txBox="1">
            <a:spLocks noGrp="1"/>
          </p:cNvSpPr>
          <p:nvPr>
            <p:ph type="body" idx="9"/>
          </p:nvPr>
        </p:nvSpPr>
        <p:spPr>
          <a:xfrm>
            <a:off x="9552607" y="6295690"/>
            <a:ext cx="208057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4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4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4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oot beeld - versie 1">
  <p:cSld name="Groot beeld - versie 1">
    <p:spTree>
      <p:nvGrpSpPr>
        <p:cNvPr id="1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p78"/>
          <p:cNvSpPr txBox="1">
            <a:spLocks noGrp="1"/>
          </p:cNvSpPr>
          <p:nvPr>
            <p:ph type="body" idx="1"/>
          </p:nvPr>
        </p:nvSpPr>
        <p:spPr>
          <a:xfrm>
            <a:off x="6858000" y="0"/>
            <a:ext cx="5334000" cy="5169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2" name="Google Shape;952;p78"/>
          <p:cNvSpPr>
            <a:spLocks noGrp="1"/>
          </p:cNvSpPr>
          <p:nvPr>
            <p:ph type="pic" idx="2"/>
          </p:nvPr>
        </p:nvSpPr>
        <p:spPr>
          <a:xfrm>
            <a:off x="-1" y="583531"/>
            <a:ext cx="11605461" cy="627447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53" name="Google Shape;953;p78"/>
          <p:cNvSpPr txBox="1">
            <a:spLocks noGrp="1"/>
          </p:cNvSpPr>
          <p:nvPr>
            <p:ph type="body" idx="3"/>
          </p:nvPr>
        </p:nvSpPr>
        <p:spPr>
          <a:xfrm>
            <a:off x="571500" y="403531"/>
            <a:ext cx="617711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oot beeld - versie 2">
  <p:cSld name="Groot beeld - versie 2">
    <p:spTree>
      <p:nvGrpSpPr>
        <p:cNvPr id="1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79"/>
          <p:cNvSpPr>
            <a:spLocks noGrp="1"/>
          </p:cNvSpPr>
          <p:nvPr>
            <p:ph type="pic" idx="2"/>
          </p:nvPr>
        </p:nvSpPr>
        <p:spPr>
          <a:xfrm>
            <a:off x="293269" y="291765"/>
            <a:ext cx="11605461" cy="627447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56" name="Google Shape;956;p79"/>
          <p:cNvSpPr txBox="1">
            <a:spLocks noGrp="1"/>
          </p:cNvSpPr>
          <p:nvPr>
            <p:ph type="body" idx="1"/>
          </p:nvPr>
        </p:nvSpPr>
        <p:spPr>
          <a:xfrm>
            <a:off x="571499" y="6572393"/>
            <a:ext cx="11327231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deo">
  <p:cSld name="Video"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p80"/>
          <p:cNvSpPr>
            <a:spLocks noGrp="1"/>
          </p:cNvSpPr>
          <p:nvPr>
            <p:ph type="media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9" name="Google Shape;959;p80"/>
          <p:cNvSpPr txBox="1">
            <a:spLocks noGrp="1"/>
          </p:cNvSpPr>
          <p:nvPr>
            <p:ph type="body" idx="1"/>
          </p:nvPr>
        </p:nvSpPr>
        <p:spPr>
          <a:xfrm>
            <a:off x="5556610" y="2871609"/>
            <a:ext cx="1078783" cy="10784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"/>
              <a:buNone/>
              <a:defRPr sz="133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0" name="Google Shape;960;p80"/>
          <p:cNvSpPr txBox="1">
            <a:spLocks noGrp="1"/>
          </p:cNvSpPr>
          <p:nvPr>
            <p:ph type="body" idx="3"/>
          </p:nvPr>
        </p:nvSpPr>
        <p:spPr>
          <a:xfrm>
            <a:off x="420284" y="3411000"/>
            <a:ext cx="5040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"/>
              <a:buNone/>
              <a:defRPr sz="133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1" name="Google Shape;961;p80"/>
          <p:cNvSpPr txBox="1">
            <a:spLocks noGrp="1"/>
          </p:cNvSpPr>
          <p:nvPr>
            <p:ph type="body" idx="4"/>
          </p:nvPr>
        </p:nvSpPr>
        <p:spPr>
          <a:xfrm>
            <a:off x="6731716" y="3411000"/>
            <a:ext cx="5040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"/>
              <a:buNone/>
              <a:defRPr sz="133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met titel">
  <p:cSld name="Video met titel"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81"/>
          <p:cNvSpPr>
            <a:spLocks noGrp="1"/>
          </p:cNvSpPr>
          <p:nvPr>
            <p:ph type="media" idx="2"/>
          </p:nvPr>
        </p:nvSpPr>
        <p:spPr>
          <a:xfrm>
            <a:off x="571500" y="571500"/>
            <a:ext cx="9407386" cy="5714998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4" name="Google Shape;964;p81"/>
          <p:cNvSpPr txBox="1">
            <a:spLocks noGrp="1"/>
          </p:cNvSpPr>
          <p:nvPr>
            <p:ph type="body" idx="1"/>
          </p:nvPr>
        </p:nvSpPr>
        <p:spPr>
          <a:xfrm>
            <a:off x="6640996" y="3453846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5" name="Google Shape;965;p81"/>
          <p:cNvSpPr txBox="1">
            <a:spLocks noGrp="1"/>
          </p:cNvSpPr>
          <p:nvPr>
            <p:ph type="title"/>
          </p:nvPr>
        </p:nvSpPr>
        <p:spPr>
          <a:xfrm>
            <a:off x="7114608" y="3811656"/>
            <a:ext cx="4018875" cy="1509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6" name="Google Shape;966;p81"/>
          <p:cNvSpPr txBox="1">
            <a:spLocks noGrp="1"/>
          </p:cNvSpPr>
          <p:nvPr>
            <p:ph type="body" idx="3"/>
          </p:nvPr>
        </p:nvSpPr>
        <p:spPr>
          <a:xfrm>
            <a:off x="571500" y="6295690"/>
            <a:ext cx="9407386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indslides">
  <p:cSld name="Eindslides">
    <p:bg>
      <p:bgPr>
        <a:solidFill>
          <a:schemeClr val="dk1"/>
        </a:solidFill>
        <a:effectLst/>
      </p:bgPr>
    </p:bg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82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Eindslides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inde met contactgegevens">
  <p:cSld name="Einde met contactgegevens"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p83"/>
          <p:cNvSpPr/>
          <p:nvPr/>
        </p:nvSpPr>
        <p:spPr>
          <a:xfrm>
            <a:off x="586540" y="583531"/>
            <a:ext cx="11018920" cy="57509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1" name="Google Shape;971;p8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47273" y="2078705"/>
            <a:ext cx="2939628" cy="2939628"/>
          </a:xfrm>
          <a:prstGeom prst="rect">
            <a:avLst/>
          </a:prstGeom>
          <a:noFill/>
          <a:ln>
            <a:noFill/>
          </a:ln>
        </p:spPr>
      </p:pic>
      <p:sp>
        <p:nvSpPr>
          <p:cNvPr id="972" name="Google Shape;972;p83"/>
          <p:cNvSpPr txBox="1">
            <a:spLocks noGrp="1"/>
          </p:cNvSpPr>
          <p:nvPr>
            <p:ph type="title"/>
          </p:nvPr>
        </p:nvSpPr>
        <p:spPr>
          <a:xfrm>
            <a:off x="5141015" y="2754337"/>
            <a:ext cx="5910232" cy="791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3" name="Google Shape;973;p83"/>
          <p:cNvSpPr txBox="1">
            <a:spLocks noGrp="1"/>
          </p:cNvSpPr>
          <p:nvPr>
            <p:ph type="body" idx="1"/>
          </p:nvPr>
        </p:nvSpPr>
        <p:spPr>
          <a:xfrm>
            <a:off x="4554750" y="2130882"/>
            <a:ext cx="18000" cy="2835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4" name="Google Shape;974;p83"/>
          <p:cNvSpPr txBox="1">
            <a:spLocks noGrp="1"/>
          </p:cNvSpPr>
          <p:nvPr>
            <p:ph type="body" idx="2"/>
          </p:nvPr>
        </p:nvSpPr>
        <p:spPr>
          <a:xfrm>
            <a:off x="5141410" y="3631018"/>
            <a:ext cx="5932631" cy="995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inde met contactgegevens + beeld">
  <p:cSld name="Einde met contactgegevens + beeld">
    <p:spTree>
      <p:nvGrpSpPr>
        <p:cNvPr id="1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Google Shape;976;p84"/>
          <p:cNvSpPr>
            <a:spLocks noGrp="1"/>
          </p:cNvSpPr>
          <p:nvPr>
            <p:ph type="pic" idx="2"/>
          </p:nvPr>
        </p:nvSpPr>
        <p:spPr>
          <a:xfrm>
            <a:off x="1091206" y="571499"/>
            <a:ext cx="10529293" cy="571499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977" name="Google Shape;977;p84"/>
          <p:cNvGrpSpPr/>
          <p:nvPr/>
        </p:nvGrpSpPr>
        <p:grpSpPr>
          <a:xfrm>
            <a:off x="571500" y="571500"/>
            <a:ext cx="1279235" cy="1279235"/>
            <a:chOff x="10573383" y="6188077"/>
            <a:chExt cx="669244" cy="669244"/>
          </a:xfrm>
        </p:grpSpPr>
        <p:sp>
          <p:nvSpPr>
            <p:cNvPr id="978" name="Google Shape;978;p84"/>
            <p:cNvSpPr/>
            <p:nvPr/>
          </p:nvSpPr>
          <p:spPr>
            <a:xfrm>
              <a:off x="10573383" y="6188077"/>
              <a:ext cx="669244" cy="669244"/>
            </a:xfrm>
            <a:custGeom>
              <a:avLst/>
              <a:gdLst/>
              <a:ahLst/>
              <a:cxnLst/>
              <a:rect l="l" t="t" r="r" b="b"/>
              <a:pathLst>
                <a:path w="669244" h="669244" extrusionOk="0">
                  <a:moveTo>
                    <a:pt x="0" y="0"/>
                  </a:moveTo>
                  <a:lnTo>
                    <a:pt x="669244" y="0"/>
                  </a:lnTo>
                  <a:lnTo>
                    <a:pt x="669244" y="669244"/>
                  </a:lnTo>
                  <a:lnTo>
                    <a:pt x="0" y="6692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9" name="Google Shape;979;p84"/>
            <p:cNvSpPr/>
            <p:nvPr/>
          </p:nvSpPr>
          <p:spPr>
            <a:xfrm>
              <a:off x="10744700" y="6352665"/>
              <a:ext cx="325753" cy="340332"/>
            </a:xfrm>
            <a:custGeom>
              <a:avLst/>
              <a:gdLst/>
              <a:ahLst/>
              <a:cxnLst/>
              <a:rect l="l" t="t" r="r" b="b"/>
              <a:pathLst>
                <a:path w="325753" h="340332" extrusionOk="0">
                  <a:moveTo>
                    <a:pt x="250882" y="340333"/>
                  </a:moveTo>
                  <a:lnTo>
                    <a:pt x="224144" y="264487"/>
                  </a:lnTo>
                  <a:lnTo>
                    <a:pt x="99662" y="264487"/>
                  </a:lnTo>
                  <a:lnTo>
                    <a:pt x="72924" y="340333"/>
                  </a:lnTo>
                  <a:lnTo>
                    <a:pt x="0" y="340333"/>
                  </a:lnTo>
                  <a:lnTo>
                    <a:pt x="130296" y="0"/>
                  </a:lnTo>
                  <a:lnTo>
                    <a:pt x="196432" y="0"/>
                  </a:lnTo>
                  <a:lnTo>
                    <a:pt x="325754" y="340333"/>
                  </a:lnTo>
                  <a:lnTo>
                    <a:pt x="250882" y="340333"/>
                  </a:lnTo>
                  <a:close/>
                  <a:moveTo>
                    <a:pt x="178931" y="138057"/>
                  </a:moveTo>
                  <a:cubicBezTo>
                    <a:pt x="172114" y="118137"/>
                    <a:pt x="165326" y="97714"/>
                    <a:pt x="161903" y="85054"/>
                  </a:cubicBezTo>
                  <a:cubicBezTo>
                    <a:pt x="158509" y="97685"/>
                    <a:pt x="151692" y="118107"/>
                    <a:pt x="144875" y="138057"/>
                  </a:cubicBezTo>
                  <a:lnTo>
                    <a:pt x="122977" y="199796"/>
                  </a:lnTo>
                  <a:lnTo>
                    <a:pt x="200770" y="199796"/>
                  </a:lnTo>
                  <a:lnTo>
                    <a:pt x="178902" y="1380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0" name="Google Shape;980;p84"/>
            <p:cNvSpPr/>
            <p:nvPr/>
          </p:nvSpPr>
          <p:spPr>
            <a:xfrm>
              <a:off x="10617916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112677" y="67391"/>
                  </a:moveTo>
                  <a:cubicBezTo>
                    <a:pt x="111084" y="72172"/>
                    <a:pt x="105919" y="74739"/>
                    <a:pt x="101138" y="73116"/>
                  </a:cubicBezTo>
                  <a:lnTo>
                    <a:pt x="6227" y="41273"/>
                  </a:lnTo>
                  <a:cubicBezTo>
                    <a:pt x="1446" y="39679"/>
                    <a:pt x="-1121" y="34514"/>
                    <a:pt x="472" y="29733"/>
                  </a:cubicBezTo>
                  <a:lnTo>
                    <a:pt x="8382" y="6212"/>
                  </a:lnTo>
                  <a:cubicBezTo>
                    <a:pt x="9975" y="1431"/>
                    <a:pt x="15140" y="-1136"/>
                    <a:pt x="19921" y="487"/>
                  </a:cubicBezTo>
                  <a:lnTo>
                    <a:pt x="114832" y="32330"/>
                  </a:lnTo>
                  <a:cubicBezTo>
                    <a:pt x="119612" y="33924"/>
                    <a:pt x="122180" y="39089"/>
                    <a:pt x="120586" y="43870"/>
                  </a:cubicBezTo>
                  <a:lnTo>
                    <a:pt x="112707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1" name="Google Shape;981;p84"/>
            <p:cNvSpPr/>
            <p:nvPr/>
          </p:nvSpPr>
          <p:spPr>
            <a:xfrm>
              <a:off x="10632170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93258" y="29748"/>
                  </a:moveTo>
                  <a:cubicBezTo>
                    <a:pt x="94852" y="34529"/>
                    <a:pt x="92284" y="39694"/>
                    <a:pt x="87503" y="41288"/>
                  </a:cubicBezTo>
                  <a:lnTo>
                    <a:pt x="19891" y="65281"/>
                  </a:lnTo>
                  <a:cubicBezTo>
                    <a:pt x="15110" y="66874"/>
                    <a:pt x="9946" y="64307"/>
                    <a:pt x="8352" y="59526"/>
                  </a:cubicBezTo>
                  <a:lnTo>
                    <a:pt x="472" y="36005"/>
                  </a:lnTo>
                  <a:cubicBezTo>
                    <a:pt x="-1121" y="31224"/>
                    <a:pt x="1446" y="26059"/>
                    <a:pt x="6227" y="24466"/>
                  </a:cubicBezTo>
                  <a:lnTo>
                    <a:pt x="73839" y="472"/>
                  </a:lnTo>
                  <a:cubicBezTo>
                    <a:pt x="78620" y="-1121"/>
                    <a:pt x="83785" y="1446"/>
                    <a:pt x="85379" y="6227"/>
                  </a:cubicBezTo>
                  <a:lnTo>
                    <a:pt x="93258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2" name="Google Shape;982;p84"/>
            <p:cNvSpPr/>
            <p:nvPr/>
          </p:nvSpPr>
          <p:spPr>
            <a:xfrm>
              <a:off x="10703265" y="6372669"/>
              <a:ext cx="80720" cy="90937"/>
            </a:xfrm>
            <a:custGeom>
              <a:avLst/>
              <a:gdLst/>
              <a:ahLst/>
              <a:cxnLst/>
              <a:rect l="l" t="t" r="r" b="b"/>
              <a:pathLst>
                <a:path w="80720" h="90937" extrusionOk="0">
                  <a:moveTo>
                    <a:pt x="3541" y="17063"/>
                  </a:moveTo>
                  <a:cubicBezTo>
                    <a:pt x="-443" y="20133"/>
                    <a:pt x="-1181" y="25858"/>
                    <a:pt x="1918" y="29842"/>
                  </a:cubicBezTo>
                  <a:lnTo>
                    <a:pt x="44769" y="87391"/>
                  </a:lnTo>
                  <a:cubicBezTo>
                    <a:pt x="47839" y="91375"/>
                    <a:pt x="53564" y="92113"/>
                    <a:pt x="57548" y="89043"/>
                  </a:cubicBezTo>
                  <a:lnTo>
                    <a:pt x="77174" y="73874"/>
                  </a:lnTo>
                  <a:cubicBezTo>
                    <a:pt x="81158" y="70805"/>
                    <a:pt x="81896" y="65080"/>
                    <a:pt x="78826" y="61095"/>
                  </a:cubicBezTo>
                  <a:lnTo>
                    <a:pt x="35975" y="3547"/>
                  </a:lnTo>
                  <a:cubicBezTo>
                    <a:pt x="32906" y="-437"/>
                    <a:pt x="27180" y="-1175"/>
                    <a:pt x="23196" y="1894"/>
                  </a:cubicBezTo>
                  <a:lnTo>
                    <a:pt x="3571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3" name="Google Shape;983;p84"/>
            <p:cNvSpPr/>
            <p:nvPr/>
          </p:nvSpPr>
          <p:spPr>
            <a:xfrm>
              <a:off x="11075500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8382" y="67391"/>
                  </a:moveTo>
                  <a:cubicBezTo>
                    <a:pt x="9975" y="72172"/>
                    <a:pt x="15140" y="74739"/>
                    <a:pt x="19921" y="73116"/>
                  </a:cubicBezTo>
                  <a:lnTo>
                    <a:pt x="114832" y="41273"/>
                  </a:lnTo>
                  <a:cubicBezTo>
                    <a:pt x="119612" y="39679"/>
                    <a:pt x="122180" y="34514"/>
                    <a:pt x="120586" y="29733"/>
                  </a:cubicBezTo>
                  <a:lnTo>
                    <a:pt x="112677" y="6212"/>
                  </a:lnTo>
                  <a:cubicBezTo>
                    <a:pt x="111084" y="1431"/>
                    <a:pt x="105919" y="-1136"/>
                    <a:pt x="101138" y="487"/>
                  </a:cubicBezTo>
                  <a:lnTo>
                    <a:pt x="6227" y="32330"/>
                  </a:lnTo>
                  <a:cubicBezTo>
                    <a:pt x="1446" y="33924"/>
                    <a:pt x="-1121" y="39089"/>
                    <a:pt x="472" y="43870"/>
                  </a:cubicBezTo>
                  <a:lnTo>
                    <a:pt x="8382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4" name="Google Shape;984;p84"/>
            <p:cNvSpPr/>
            <p:nvPr/>
          </p:nvSpPr>
          <p:spPr>
            <a:xfrm>
              <a:off x="11088574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472" y="29748"/>
                  </a:moveTo>
                  <a:cubicBezTo>
                    <a:pt x="-1121" y="34529"/>
                    <a:pt x="1446" y="39694"/>
                    <a:pt x="6227" y="41288"/>
                  </a:cubicBezTo>
                  <a:lnTo>
                    <a:pt x="73839" y="65281"/>
                  </a:lnTo>
                  <a:cubicBezTo>
                    <a:pt x="78620" y="66874"/>
                    <a:pt x="83785" y="64307"/>
                    <a:pt x="85379" y="59526"/>
                  </a:cubicBezTo>
                  <a:lnTo>
                    <a:pt x="93258" y="36005"/>
                  </a:lnTo>
                  <a:cubicBezTo>
                    <a:pt x="94852" y="31224"/>
                    <a:pt x="92284" y="26059"/>
                    <a:pt x="87503" y="24466"/>
                  </a:cubicBezTo>
                  <a:lnTo>
                    <a:pt x="19891" y="472"/>
                  </a:lnTo>
                  <a:cubicBezTo>
                    <a:pt x="15110" y="-1121"/>
                    <a:pt x="9946" y="1446"/>
                    <a:pt x="8352" y="6227"/>
                  </a:cubicBezTo>
                  <a:lnTo>
                    <a:pt x="472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5" name="Google Shape;985;p84"/>
            <p:cNvSpPr/>
            <p:nvPr/>
          </p:nvSpPr>
          <p:spPr>
            <a:xfrm>
              <a:off x="11030495" y="6372669"/>
              <a:ext cx="80714" cy="90937"/>
            </a:xfrm>
            <a:custGeom>
              <a:avLst/>
              <a:gdLst/>
              <a:ahLst/>
              <a:cxnLst/>
              <a:rect l="l" t="t" r="r" b="b"/>
              <a:pathLst>
                <a:path w="80714" h="90937" extrusionOk="0">
                  <a:moveTo>
                    <a:pt x="77174" y="17063"/>
                  </a:moveTo>
                  <a:cubicBezTo>
                    <a:pt x="81158" y="20133"/>
                    <a:pt x="81896" y="25858"/>
                    <a:pt x="78797" y="29842"/>
                  </a:cubicBezTo>
                  <a:lnTo>
                    <a:pt x="35945" y="87391"/>
                  </a:lnTo>
                  <a:cubicBezTo>
                    <a:pt x="32876" y="91375"/>
                    <a:pt x="27151" y="92113"/>
                    <a:pt x="23167" y="89043"/>
                  </a:cubicBezTo>
                  <a:lnTo>
                    <a:pt x="3541" y="73874"/>
                  </a:lnTo>
                  <a:cubicBezTo>
                    <a:pt x="-443" y="70805"/>
                    <a:pt x="-1181" y="65080"/>
                    <a:pt x="1918" y="61095"/>
                  </a:cubicBezTo>
                  <a:lnTo>
                    <a:pt x="44769" y="3547"/>
                  </a:lnTo>
                  <a:cubicBezTo>
                    <a:pt x="47839" y="-437"/>
                    <a:pt x="53564" y="-1175"/>
                    <a:pt x="57548" y="1894"/>
                  </a:cubicBezTo>
                  <a:lnTo>
                    <a:pt x="77174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6" name="Google Shape;986;p84"/>
          <p:cNvSpPr txBox="1">
            <a:spLocks noGrp="1"/>
          </p:cNvSpPr>
          <p:nvPr>
            <p:ph type="body" idx="1"/>
          </p:nvPr>
        </p:nvSpPr>
        <p:spPr>
          <a:xfrm>
            <a:off x="5536096" y="4291827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7" name="Google Shape;987;p84"/>
          <p:cNvSpPr txBox="1">
            <a:spLocks noGrp="1"/>
          </p:cNvSpPr>
          <p:nvPr>
            <p:ph type="title"/>
          </p:nvPr>
        </p:nvSpPr>
        <p:spPr>
          <a:xfrm>
            <a:off x="5798949" y="4549702"/>
            <a:ext cx="4453799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8" name="Google Shape;988;p84"/>
          <p:cNvSpPr txBox="1">
            <a:spLocks noGrp="1"/>
          </p:cNvSpPr>
          <p:nvPr>
            <p:ph type="body" idx="3"/>
          </p:nvPr>
        </p:nvSpPr>
        <p:spPr>
          <a:xfrm>
            <a:off x="5798949" y="5873677"/>
            <a:ext cx="44537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9" name="Google Shape;989;p84"/>
          <p:cNvSpPr txBox="1">
            <a:spLocks noGrp="1"/>
          </p:cNvSpPr>
          <p:nvPr>
            <p:ph type="body" idx="4"/>
          </p:nvPr>
        </p:nvSpPr>
        <p:spPr>
          <a:xfrm>
            <a:off x="1093880" y="6303017"/>
            <a:ext cx="434275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8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8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ssentitel met beeld - versie 1">
  <p:cSld name="Tussentitel met beeld - versie 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571498" y="2550695"/>
            <a:ext cx="11620501" cy="4307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>
            <a:spLocks noGrp="1"/>
          </p:cNvSpPr>
          <p:nvPr>
            <p:ph type="pic" idx="2"/>
          </p:nvPr>
        </p:nvSpPr>
        <p:spPr>
          <a:xfrm>
            <a:off x="0" y="571500"/>
            <a:ext cx="10515600" cy="400011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1070811" y="4663536"/>
            <a:ext cx="10784491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3"/>
          </p:nvPr>
        </p:nvSpPr>
        <p:spPr>
          <a:xfrm>
            <a:off x="1070811" y="5837716"/>
            <a:ext cx="10784491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inde met contactgegevens + video">
  <p:cSld name="Einde met contactgegevens + video">
    <p:spTree>
      <p:nvGrpSpPr>
        <p:cNvPr id="1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85"/>
          <p:cNvSpPr>
            <a:spLocks noGrp="1"/>
          </p:cNvSpPr>
          <p:nvPr>
            <p:ph type="media" idx="2"/>
          </p:nvPr>
        </p:nvSpPr>
        <p:spPr>
          <a:xfrm>
            <a:off x="1153870" y="573881"/>
            <a:ext cx="10175247" cy="572357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992" name="Google Shape;992;p85"/>
          <p:cNvGrpSpPr/>
          <p:nvPr/>
        </p:nvGrpSpPr>
        <p:grpSpPr>
          <a:xfrm>
            <a:off x="571500" y="571496"/>
            <a:ext cx="1279235" cy="1285875"/>
            <a:chOff x="10573383" y="6188077"/>
            <a:chExt cx="669244" cy="672718"/>
          </a:xfrm>
        </p:grpSpPr>
        <p:sp>
          <p:nvSpPr>
            <p:cNvPr id="993" name="Google Shape;993;p85"/>
            <p:cNvSpPr/>
            <p:nvPr/>
          </p:nvSpPr>
          <p:spPr>
            <a:xfrm>
              <a:off x="10573383" y="6188077"/>
              <a:ext cx="669244" cy="672718"/>
            </a:xfrm>
            <a:custGeom>
              <a:avLst/>
              <a:gdLst/>
              <a:ahLst/>
              <a:cxnLst/>
              <a:rect l="l" t="t" r="r" b="b"/>
              <a:pathLst>
                <a:path w="669244" h="669244" extrusionOk="0">
                  <a:moveTo>
                    <a:pt x="0" y="0"/>
                  </a:moveTo>
                  <a:lnTo>
                    <a:pt x="669244" y="0"/>
                  </a:lnTo>
                  <a:lnTo>
                    <a:pt x="669244" y="669244"/>
                  </a:lnTo>
                  <a:lnTo>
                    <a:pt x="0" y="6692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85"/>
            <p:cNvSpPr/>
            <p:nvPr/>
          </p:nvSpPr>
          <p:spPr>
            <a:xfrm>
              <a:off x="10744700" y="6352665"/>
              <a:ext cx="325753" cy="340332"/>
            </a:xfrm>
            <a:custGeom>
              <a:avLst/>
              <a:gdLst/>
              <a:ahLst/>
              <a:cxnLst/>
              <a:rect l="l" t="t" r="r" b="b"/>
              <a:pathLst>
                <a:path w="325753" h="340332" extrusionOk="0">
                  <a:moveTo>
                    <a:pt x="250882" y="340333"/>
                  </a:moveTo>
                  <a:lnTo>
                    <a:pt x="224144" y="264487"/>
                  </a:lnTo>
                  <a:lnTo>
                    <a:pt x="99662" y="264487"/>
                  </a:lnTo>
                  <a:lnTo>
                    <a:pt x="72924" y="340333"/>
                  </a:lnTo>
                  <a:lnTo>
                    <a:pt x="0" y="340333"/>
                  </a:lnTo>
                  <a:lnTo>
                    <a:pt x="130296" y="0"/>
                  </a:lnTo>
                  <a:lnTo>
                    <a:pt x="196432" y="0"/>
                  </a:lnTo>
                  <a:lnTo>
                    <a:pt x="325754" y="340333"/>
                  </a:lnTo>
                  <a:lnTo>
                    <a:pt x="250882" y="340333"/>
                  </a:lnTo>
                  <a:close/>
                  <a:moveTo>
                    <a:pt x="178931" y="138057"/>
                  </a:moveTo>
                  <a:cubicBezTo>
                    <a:pt x="172114" y="118137"/>
                    <a:pt x="165326" y="97714"/>
                    <a:pt x="161903" y="85054"/>
                  </a:cubicBezTo>
                  <a:cubicBezTo>
                    <a:pt x="158509" y="97685"/>
                    <a:pt x="151692" y="118107"/>
                    <a:pt x="144875" y="138057"/>
                  </a:cubicBezTo>
                  <a:lnTo>
                    <a:pt x="122977" y="199796"/>
                  </a:lnTo>
                  <a:lnTo>
                    <a:pt x="200770" y="199796"/>
                  </a:lnTo>
                  <a:lnTo>
                    <a:pt x="178902" y="1380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85"/>
            <p:cNvSpPr/>
            <p:nvPr/>
          </p:nvSpPr>
          <p:spPr>
            <a:xfrm>
              <a:off x="10617916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112677" y="67391"/>
                  </a:moveTo>
                  <a:cubicBezTo>
                    <a:pt x="111084" y="72172"/>
                    <a:pt x="105919" y="74739"/>
                    <a:pt x="101138" y="73116"/>
                  </a:cubicBezTo>
                  <a:lnTo>
                    <a:pt x="6227" y="41273"/>
                  </a:lnTo>
                  <a:cubicBezTo>
                    <a:pt x="1446" y="39679"/>
                    <a:pt x="-1121" y="34514"/>
                    <a:pt x="472" y="29733"/>
                  </a:cubicBezTo>
                  <a:lnTo>
                    <a:pt x="8382" y="6212"/>
                  </a:lnTo>
                  <a:cubicBezTo>
                    <a:pt x="9975" y="1431"/>
                    <a:pt x="15140" y="-1136"/>
                    <a:pt x="19921" y="487"/>
                  </a:cubicBezTo>
                  <a:lnTo>
                    <a:pt x="114832" y="32330"/>
                  </a:lnTo>
                  <a:cubicBezTo>
                    <a:pt x="119612" y="33924"/>
                    <a:pt x="122180" y="39089"/>
                    <a:pt x="120586" y="43870"/>
                  </a:cubicBezTo>
                  <a:lnTo>
                    <a:pt x="112707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85"/>
            <p:cNvSpPr/>
            <p:nvPr/>
          </p:nvSpPr>
          <p:spPr>
            <a:xfrm>
              <a:off x="10632170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93258" y="29748"/>
                  </a:moveTo>
                  <a:cubicBezTo>
                    <a:pt x="94852" y="34529"/>
                    <a:pt x="92284" y="39694"/>
                    <a:pt x="87503" y="41288"/>
                  </a:cubicBezTo>
                  <a:lnTo>
                    <a:pt x="19891" y="65281"/>
                  </a:lnTo>
                  <a:cubicBezTo>
                    <a:pt x="15110" y="66874"/>
                    <a:pt x="9946" y="64307"/>
                    <a:pt x="8352" y="59526"/>
                  </a:cubicBezTo>
                  <a:lnTo>
                    <a:pt x="472" y="36005"/>
                  </a:lnTo>
                  <a:cubicBezTo>
                    <a:pt x="-1121" y="31224"/>
                    <a:pt x="1446" y="26059"/>
                    <a:pt x="6227" y="24466"/>
                  </a:cubicBezTo>
                  <a:lnTo>
                    <a:pt x="73839" y="472"/>
                  </a:lnTo>
                  <a:cubicBezTo>
                    <a:pt x="78620" y="-1121"/>
                    <a:pt x="83785" y="1446"/>
                    <a:pt x="85379" y="6227"/>
                  </a:cubicBezTo>
                  <a:lnTo>
                    <a:pt x="93258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85"/>
            <p:cNvSpPr/>
            <p:nvPr/>
          </p:nvSpPr>
          <p:spPr>
            <a:xfrm>
              <a:off x="10703265" y="6372669"/>
              <a:ext cx="80720" cy="90937"/>
            </a:xfrm>
            <a:custGeom>
              <a:avLst/>
              <a:gdLst/>
              <a:ahLst/>
              <a:cxnLst/>
              <a:rect l="l" t="t" r="r" b="b"/>
              <a:pathLst>
                <a:path w="80720" h="90937" extrusionOk="0">
                  <a:moveTo>
                    <a:pt x="3541" y="17063"/>
                  </a:moveTo>
                  <a:cubicBezTo>
                    <a:pt x="-443" y="20133"/>
                    <a:pt x="-1181" y="25858"/>
                    <a:pt x="1918" y="29842"/>
                  </a:cubicBezTo>
                  <a:lnTo>
                    <a:pt x="44769" y="87391"/>
                  </a:lnTo>
                  <a:cubicBezTo>
                    <a:pt x="47839" y="91375"/>
                    <a:pt x="53564" y="92113"/>
                    <a:pt x="57548" y="89043"/>
                  </a:cubicBezTo>
                  <a:lnTo>
                    <a:pt x="77174" y="73874"/>
                  </a:lnTo>
                  <a:cubicBezTo>
                    <a:pt x="81158" y="70805"/>
                    <a:pt x="81896" y="65080"/>
                    <a:pt x="78826" y="61095"/>
                  </a:cubicBezTo>
                  <a:lnTo>
                    <a:pt x="35975" y="3547"/>
                  </a:lnTo>
                  <a:cubicBezTo>
                    <a:pt x="32906" y="-437"/>
                    <a:pt x="27180" y="-1175"/>
                    <a:pt x="23196" y="1894"/>
                  </a:cubicBezTo>
                  <a:lnTo>
                    <a:pt x="3571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85"/>
            <p:cNvSpPr/>
            <p:nvPr/>
          </p:nvSpPr>
          <p:spPr>
            <a:xfrm>
              <a:off x="11075500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8382" y="67391"/>
                  </a:moveTo>
                  <a:cubicBezTo>
                    <a:pt x="9975" y="72172"/>
                    <a:pt x="15140" y="74739"/>
                    <a:pt x="19921" y="73116"/>
                  </a:cubicBezTo>
                  <a:lnTo>
                    <a:pt x="114832" y="41273"/>
                  </a:lnTo>
                  <a:cubicBezTo>
                    <a:pt x="119612" y="39679"/>
                    <a:pt x="122180" y="34514"/>
                    <a:pt x="120586" y="29733"/>
                  </a:cubicBezTo>
                  <a:lnTo>
                    <a:pt x="112677" y="6212"/>
                  </a:lnTo>
                  <a:cubicBezTo>
                    <a:pt x="111084" y="1431"/>
                    <a:pt x="105919" y="-1136"/>
                    <a:pt x="101138" y="487"/>
                  </a:cubicBezTo>
                  <a:lnTo>
                    <a:pt x="6227" y="32330"/>
                  </a:lnTo>
                  <a:cubicBezTo>
                    <a:pt x="1446" y="33924"/>
                    <a:pt x="-1121" y="39089"/>
                    <a:pt x="472" y="43870"/>
                  </a:cubicBezTo>
                  <a:lnTo>
                    <a:pt x="8382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85"/>
            <p:cNvSpPr/>
            <p:nvPr/>
          </p:nvSpPr>
          <p:spPr>
            <a:xfrm>
              <a:off x="11088574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472" y="29748"/>
                  </a:moveTo>
                  <a:cubicBezTo>
                    <a:pt x="-1121" y="34529"/>
                    <a:pt x="1446" y="39694"/>
                    <a:pt x="6227" y="41288"/>
                  </a:cubicBezTo>
                  <a:lnTo>
                    <a:pt x="73839" y="65281"/>
                  </a:lnTo>
                  <a:cubicBezTo>
                    <a:pt x="78620" y="66874"/>
                    <a:pt x="83785" y="64307"/>
                    <a:pt x="85379" y="59526"/>
                  </a:cubicBezTo>
                  <a:lnTo>
                    <a:pt x="93258" y="36005"/>
                  </a:lnTo>
                  <a:cubicBezTo>
                    <a:pt x="94852" y="31224"/>
                    <a:pt x="92284" y="26059"/>
                    <a:pt x="87503" y="24466"/>
                  </a:cubicBezTo>
                  <a:lnTo>
                    <a:pt x="19891" y="472"/>
                  </a:lnTo>
                  <a:cubicBezTo>
                    <a:pt x="15110" y="-1121"/>
                    <a:pt x="9946" y="1446"/>
                    <a:pt x="8352" y="6227"/>
                  </a:cubicBezTo>
                  <a:lnTo>
                    <a:pt x="472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85"/>
            <p:cNvSpPr/>
            <p:nvPr/>
          </p:nvSpPr>
          <p:spPr>
            <a:xfrm>
              <a:off x="11030495" y="6372669"/>
              <a:ext cx="80714" cy="90937"/>
            </a:xfrm>
            <a:custGeom>
              <a:avLst/>
              <a:gdLst/>
              <a:ahLst/>
              <a:cxnLst/>
              <a:rect l="l" t="t" r="r" b="b"/>
              <a:pathLst>
                <a:path w="80714" h="90937" extrusionOk="0">
                  <a:moveTo>
                    <a:pt x="77174" y="17063"/>
                  </a:moveTo>
                  <a:cubicBezTo>
                    <a:pt x="81158" y="20133"/>
                    <a:pt x="81896" y="25858"/>
                    <a:pt x="78797" y="29842"/>
                  </a:cubicBezTo>
                  <a:lnTo>
                    <a:pt x="35945" y="87391"/>
                  </a:lnTo>
                  <a:cubicBezTo>
                    <a:pt x="32876" y="91375"/>
                    <a:pt x="27151" y="92113"/>
                    <a:pt x="23167" y="89043"/>
                  </a:cubicBezTo>
                  <a:lnTo>
                    <a:pt x="3541" y="73874"/>
                  </a:lnTo>
                  <a:cubicBezTo>
                    <a:pt x="-443" y="70805"/>
                    <a:pt x="-1181" y="65080"/>
                    <a:pt x="1918" y="61095"/>
                  </a:cubicBezTo>
                  <a:lnTo>
                    <a:pt x="44769" y="3547"/>
                  </a:lnTo>
                  <a:cubicBezTo>
                    <a:pt x="47839" y="-437"/>
                    <a:pt x="53564" y="-1175"/>
                    <a:pt x="57548" y="1894"/>
                  </a:cubicBezTo>
                  <a:lnTo>
                    <a:pt x="77174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01" name="Google Shape;1001;p85"/>
          <p:cNvSpPr txBox="1">
            <a:spLocks noGrp="1"/>
          </p:cNvSpPr>
          <p:nvPr>
            <p:ph type="body" idx="1"/>
          </p:nvPr>
        </p:nvSpPr>
        <p:spPr>
          <a:xfrm>
            <a:off x="5536096" y="4291827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2" name="Google Shape;1002;p85"/>
          <p:cNvSpPr txBox="1">
            <a:spLocks noGrp="1"/>
          </p:cNvSpPr>
          <p:nvPr>
            <p:ph type="title"/>
          </p:nvPr>
        </p:nvSpPr>
        <p:spPr>
          <a:xfrm>
            <a:off x="5798949" y="4549702"/>
            <a:ext cx="4453799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3" name="Google Shape;1003;p85"/>
          <p:cNvSpPr txBox="1">
            <a:spLocks noGrp="1"/>
          </p:cNvSpPr>
          <p:nvPr>
            <p:ph type="body" idx="3"/>
          </p:nvPr>
        </p:nvSpPr>
        <p:spPr>
          <a:xfrm>
            <a:off x="5798949" y="5873677"/>
            <a:ext cx="44537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0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ege slide">
  <p:cSld name="Lege slide">
    <p:bg>
      <p:bgPr>
        <a:solidFill>
          <a:schemeClr val="dk1"/>
        </a:solidFill>
        <a:effectLst/>
      </p:bgPr>
    </p:bg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Google Shape;1005;p86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Lege slide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ssentitel met beeld - versie 2">
  <p:cSld name="Tussentitel met beeld - versie 2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0" y="1714500"/>
            <a:ext cx="12191999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>
            <a:spLocks noGrp="1"/>
          </p:cNvSpPr>
          <p:nvPr>
            <p:ph type="pic" idx="2"/>
          </p:nvPr>
        </p:nvSpPr>
        <p:spPr>
          <a:xfrm>
            <a:off x="571500" y="571500"/>
            <a:ext cx="11049000" cy="409203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571501" y="4663536"/>
            <a:ext cx="11048999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3"/>
          </p:nvPr>
        </p:nvSpPr>
        <p:spPr>
          <a:xfrm>
            <a:off x="571501" y="5837716"/>
            <a:ext cx="110489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theme" Target="../theme/theme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571500" y="1640263"/>
            <a:ext cx="11049000" cy="450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C8C8C8"/>
          </p15:clr>
        </p15:guide>
        <p15:guide id="2" pos="7673">
          <p15:clr>
            <a:srgbClr val="C8C8C8"/>
          </p15:clr>
        </p15:guide>
        <p15:guide id="3" pos="360">
          <p15:clr>
            <a:srgbClr val="C8C8C8"/>
          </p15:clr>
        </p15:guide>
        <p15:guide id="4" pos="1056">
          <p15:clr>
            <a:srgbClr val="C8C8C8"/>
          </p15:clr>
        </p15:guide>
        <p15:guide id="5" pos="1752">
          <p15:clr>
            <a:srgbClr val="C8C8C8"/>
          </p15:clr>
        </p15:guide>
        <p15:guide id="6" pos="2448">
          <p15:clr>
            <a:srgbClr val="C8C8C8"/>
          </p15:clr>
        </p15:guide>
        <p15:guide id="7" pos="3144">
          <p15:clr>
            <a:srgbClr val="C8C8C8"/>
          </p15:clr>
        </p15:guide>
        <p15:guide id="8" pos="3840">
          <p15:clr>
            <a:srgbClr val="C8C8C8"/>
          </p15:clr>
        </p15:guide>
        <p15:guide id="9" pos="4536">
          <p15:clr>
            <a:srgbClr val="C8C8C8"/>
          </p15:clr>
        </p15:guide>
        <p15:guide id="10" pos="5232">
          <p15:clr>
            <a:srgbClr val="C8C8C8"/>
          </p15:clr>
        </p15:guide>
        <p15:guide id="11" pos="5928">
          <p15:clr>
            <a:srgbClr val="C8C8C8"/>
          </p15:clr>
        </p15:guide>
        <p15:guide id="12" pos="6624">
          <p15:clr>
            <a:srgbClr val="C8C8C8"/>
          </p15:clr>
        </p15:guide>
        <p15:guide id="13" pos="7320">
          <p15:clr>
            <a:srgbClr val="C8C8C8"/>
          </p15:clr>
        </p15:guide>
        <p15:guide id="14" orient="horz">
          <p15:clr>
            <a:srgbClr val="C8C8C8"/>
          </p15:clr>
        </p15:guide>
        <p15:guide id="15" orient="horz" pos="4320">
          <p15:clr>
            <a:srgbClr val="C8C8C8"/>
          </p15:clr>
        </p15:guide>
        <p15:guide id="16" orient="horz" pos="360">
          <p15:clr>
            <a:srgbClr val="C8C8C8"/>
          </p15:clr>
        </p15:guide>
        <p15:guide id="17" orient="horz" pos="1080">
          <p15:clr>
            <a:srgbClr val="C8C8C8"/>
          </p15:clr>
        </p15:guide>
        <p15:guide id="18" orient="horz" pos="1800">
          <p15:clr>
            <a:srgbClr val="C8C8C8"/>
          </p15:clr>
        </p15:guide>
        <p15:guide id="19" orient="horz" pos="2520">
          <p15:clr>
            <a:srgbClr val="C8C8C8"/>
          </p15:clr>
        </p15:guide>
        <p15:guide id="20" orient="horz" pos="3240">
          <p15:clr>
            <a:srgbClr val="C8C8C8"/>
          </p15:clr>
        </p15:guide>
        <p15:guide id="21" orient="horz" pos="3960">
          <p15:clr>
            <a:srgbClr val="C8C8C8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vervecken@cawantwerpen.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therine.ongenae@uantwerpen.be" TargetMode="External"/><Relationship Id="rId4" Type="http://schemas.openxmlformats.org/officeDocument/2006/relationships/hyperlink" Target="mailto:veerle_andriessen@hot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therine.ongenae@uantwerpen.b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fruit@fruitsnacks.eu" TargetMode="External"/><Relationship Id="rId3" Type="http://schemas.openxmlformats.org/officeDocument/2006/relationships/hyperlink" Target="mailto:admin@bocalborgerhout.be" TargetMode="External"/><Relationship Id="rId7" Type="http://schemas.openxmlformats.org/officeDocument/2006/relationships/hyperlink" Target="mailto:aitor@justbite.eu" TargetMode="External"/><Relationship Id="rId2" Type="http://schemas.openxmlformats.org/officeDocument/2006/relationships/hyperlink" Target="mailto:yannick.aerts@fruitatwork.e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colab.be/" TargetMode="External"/><Relationship Id="rId5" Type="http://schemas.openxmlformats.org/officeDocument/2006/relationships/hyperlink" Target="mailto:info@ricolab.be" TargetMode="External"/><Relationship Id="rId10" Type="http://schemas.openxmlformats.org/officeDocument/2006/relationships/hyperlink" Target="mailto:adborgerhout@hotmail.com" TargetMode="External"/><Relationship Id="rId4" Type="http://schemas.openxmlformats.org/officeDocument/2006/relationships/hyperlink" Target="http://www.bocalborgerhout.be/" TargetMode="External"/><Relationship Id="rId9" Type="http://schemas.openxmlformats.org/officeDocument/2006/relationships/hyperlink" Target="https://fruityourschool.fruitsnacks.eu/n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atherine.ongenae@uantwerpen.b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1"/>
          <p:cNvSpPr txBox="1">
            <a:spLocks noGrp="1"/>
          </p:cNvSpPr>
          <p:nvPr>
            <p:ph type="title"/>
          </p:nvPr>
        </p:nvSpPr>
        <p:spPr>
          <a:xfrm>
            <a:off x="5141015" y="2637378"/>
            <a:ext cx="5910232" cy="1338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nl-NL"/>
              <a:t>Overzicht leveranciers Smakelijke School</a:t>
            </a:r>
            <a:endParaRPr/>
          </a:p>
        </p:txBody>
      </p:sp>
      <p:sp>
        <p:nvSpPr>
          <p:cNvPr id="1011" name="Google Shape;1011;p1"/>
          <p:cNvSpPr txBox="1">
            <a:spLocks noGrp="1"/>
          </p:cNvSpPr>
          <p:nvPr>
            <p:ph type="body" idx="1"/>
          </p:nvPr>
        </p:nvSpPr>
        <p:spPr>
          <a:xfrm>
            <a:off x="4554750" y="2130882"/>
            <a:ext cx="18000" cy="2835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1012" name="Google Shape;1012;p1"/>
          <p:cNvSpPr txBox="1">
            <a:spLocks noGrp="1"/>
          </p:cNvSpPr>
          <p:nvPr>
            <p:ph type="body" idx="2"/>
          </p:nvPr>
        </p:nvSpPr>
        <p:spPr>
          <a:xfrm>
            <a:off x="5141410" y="3975706"/>
            <a:ext cx="5932631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7" name="Google Shape;1017;p2"/>
          <p:cNvGraphicFramePr/>
          <p:nvPr>
            <p:extLst>
              <p:ext uri="{D42A27DB-BD31-4B8C-83A1-F6EECF244321}">
                <p14:modId xmlns:p14="http://schemas.microsoft.com/office/powerpoint/2010/main" val="2592360294"/>
              </p:ext>
            </p:extLst>
          </p:nvPr>
        </p:nvGraphicFramePr>
        <p:xfrm>
          <a:off x="827903" y="358347"/>
          <a:ext cx="10021325" cy="5763858"/>
        </p:xfrm>
        <a:graphic>
          <a:graphicData uri="http://schemas.openxmlformats.org/drawingml/2006/table">
            <a:tbl>
              <a:tblPr firstRow="1" bandRow="1">
                <a:noFill/>
                <a:tableStyleId>{596E21A7-A6E8-49C9-B98B-8E3DA9B25864}</a:tableStyleId>
              </a:tblPr>
              <a:tblGrid>
                <a:gridCol w="1002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850">
                <a:tc>
                  <a:txBody>
                    <a:bodyPr/>
                    <a:lstStyle/>
                    <a:p>
                      <a:pPr marL="0" marR="94277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400" b="1" u="none" strike="noStrike" cap="none" dirty="0">
                          <a:solidFill>
                            <a:schemeClr val="bg1"/>
                          </a:solidFill>
                        </a:rPr>
                        <a:t>Pakke</a:t>
                      </a:r>
                      <a:r>
                        <a:rPr lang="nl-NL" sz="1500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nl-NL" sz="1400" b="1" u="none" strike="noStrike" cap="none" dirty="0">
                          <a:solidFill>
                            <a:schemeClr val="bg1"/>
                          </a:solidFill>
                        </a:rPr>
                        <a:t> 1: verse soep met (optioneel) bruin brood</a:t>
                      </a:r>
                      <a:endParaRPr sz="15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47325" marR="47325" marT="47325" marB="47325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75">
                <a:tc>
                  <a:txBody>
                    <a:bodyPr/>
                    <a:lstStyle/>
                    <a:p>
                      <a:pPr marL="24638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l-NL" sz="1000" b="1" u="sng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Traiteur Gevers BV</a:t>
                      </a: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, </a:t>
                      </a:r>
                      <a:r>
                        <a:rPr lang="nl-NL" sz="1000" b="0" u="none" strike="noStrike" cap="non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Guddegemstraat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25, 2160 Wommelgem  </a:t>
                      </a:r>
                      <a:endParaRPr sz="1000" u="none" strike="noStrike" cap="none" dirty="0">
                        <a:latin typeface="SunAntwerpen" panose="020B0503050302020204" pitchFamily="34" charset="0"/>
                      </a:endParaRPr>
                    </a:p>
                    <a:p>
                      <a:pPr marL="79642" marR="0" lvl="0" indent="0" algn="l" rtl="0">
                        <a:spcBef>
                          <a:spcPts val="29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Contact: 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Bart Gevers - 0496525369 - </a:t>
                      </a:r>
                      <a:r>
                        <a:rPr lang="nl-NL" sz="1000" b="0" u="sng" strike="noStrike" cap="non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</a:rPr>
                        <a:t>bart@traiteurgevers.be</a:t>
                      </a:r>
                      <a:endParaRPr sz="1000" u="none" strike="noStrike" cap="none" dirty="0">
                        <a:latin typeface="SunAntwerpen" panose="020B0503050302020204" pitchFamily="34" charset="0"/>
                      </a:endParaRPr>
                    </a:p>
                  </a:txBody>
                  <a:tcPr marL="47325" marR="47325" marT="47325" marB="473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875">
                <a:tc>
                  <a:txBody>
                    <a:bodyPr/>
                    <a:lstStyle/>
                    <a:p>
                      <a:pPr marL="30099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l-NL" sz="1000" b="1" u="sng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Metsense</a:t>
                      </a: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(3 vestigingen)</a:t>
                      </a: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: </a:t>
                      </a:r>
                      <a:endParaRPr sz="1000" u="none" strike="noStrike" cap="none" dirty="0">
                        <a:latin typeface="SunAntwerpen" panose="020B0503050302020204" pitchFamily="34" charset="0"/>
                      </a:endParaRPr>
                    </a:p>
                    <a:p>
                      <a:pPr marL="582930" marR="0" lvl="0" indent="0" algn="l" rtl="0">
                        <a:spcBef>
                          <a:spcPts val="32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o </a:t>
                      </a: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Cas vzw 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(Metsense), </a:t>
                      </a:r>
                      <a:r>
                        <a:rPr lang="nl-NL" sz="1000" b="0" u="none" strike="noStrike" cap="non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Mechelsesteenweg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128-136, 2018 Antwerpen </a:t>
                      </a:r>
                      <a:endParaRPr sz="1000" u="none" strike="noStrike" cap="none" dirty="0">
                        <a:latin typeface="SunAntwerpen" panose="020B0503050302020204" pitchFamily="34" charset="0"/>
                      </a:endParaRPr>
                    </a:p>
                    <a:p>
                      <a:pPr marL="582930" marR="0" lvl="0" indent="0" algn="l" rtl="0">
                        <a:spcBef>
                          <a:spcPts val="32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o </a:t>
                      </a: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Zet U vzw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, </a:t>
                      </a:r>
                      <a:r>
                        <a:rPr lang="nl-NL" sz="1000" b="0" u="none" strike="noStrike" cap="non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Mechelsesteenweg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128-136, 2018 Antwerpen; </a:t>
                      </a:r>
                      <a:endParaRPr sz="1000" u="none" strike="noStrike" cap="none" dirty="0">
                        <a:latin typeface="SunAntwerpen" panose="020B0503050302020204" pitchFamily="34" charset="0"/>
                      </a:endParaRPr>
                    </a:p>
                    <a:p>
                      <a:pPr marL="582930" marR="0" lvl="0" indent="0" algn="l" rtl="0">
                        <a:spcBef>
                          <a:spcPts val="29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o </a:t>
                      </a: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Sense Mortsel vzw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, </a:t>
                      </a:r>
                      <a:r>
                        <a:rPr lang="nl-NL" sz="1000" b="0" u="none" strike="noStrike" cap="non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Meerminne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6, 2640 Mortsel </a:t>
                      </a:r>
                      <a:endParaRPr sz="1000" u="none" strike="noStrike" cap="none" dirty="0">
                        <a:latin typeface="SunAntwerpen" panose="020B0503050302020204" pitchFamily="34" charset="0"/>
                      </a:endParaRPr>
                    </a:p>
                    <a:p>
                      <a:pPr marL="125095" marR="0" lvl="0" indent="0" algn="l" rtl="0">
                        <a:spcBef>
                          <a:spcPts val="34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Contact </a:t>
                      </a:r>
                      <a:r>
                        <a:rPr lang="nl-NL" sz="1000" b="0" u="none" strike="noStrike" cap="non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Chafai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</a:t>
                      </a:r>
                      <a:r>
                        <a:rPr lang="nl-NL" sz="1000" b="0" u="none" strike="noStrike" cap="non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Salima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- 0496223980 - </a:t>
                      </a:r>
                      <a:r>
                        <a:rPr lang="nl-NL" sz="1000" b="0" u="sng" strike="noStrike" cap="non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</a:rPr>
                        <a:t>salima.chafai@metsense.be</a:t>
                      </a:r>
                      <a:r>
                        <a:rPr lang="nl-NL" sz="1000" b="0" u="none" strike="noStrike" cap="non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</a:rPr>
                        <a:t> </a:t>
                      </a:r>
                      <a:endParaRPr sz="1000" b="0" u="none" strike="noStrike" cap="none" dirty="0">
                        <a:solidFill>
                          <a:schemeClr val="dk1"/>
                        </a:solidFill>
                        <a:latin typeface="SunAntwerpen" panose="020B0503050302020204" pitchFamily="34" charset="0"/>
                      </a:endParaRPr>
                    </a:p>
                    <a:p>
                      <a:pPr marL="125095" marR="0" lvl="0" indent="0" algn="l" rtl="0">
                        <a:spcBef>
                          <a:spcPts val="34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Werkt samen sociale economie en levert </a:t>
                      </a:r>
                      <a:r>
                        <a:rPr lang="nl-NL" sz="1000" b="1" u="none" strike="noStrike" cap="non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bioproducten</a:t>
                      </a:r>
                      <a:endParaRPr sz="1000" u="none" strike="noStrike" cap="none" dirty="0">
                        <a:latin typeface="SunAntwerpen" panose="020B0503050302020204" pitchFamily="34" charset="0"/>
                      </a:endParaRPr>
                    </a:p>
                  </a:txBody>
                  <a:tcPr marL="47325" marR="47325" marT="47325" marB="473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375">
                <a:tc>
                  <a:txBody>
                    <a:bodyPr/>
                    <a:lstStyle/>
                    <a:p>
                      <a:pPr marL="28829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l-NL" sz="1000" b="1" u="sng" strike="noStrike" cap="non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Zorgbedrijf Antwerpen</a:t>
                      </a:r>
                      <a:r>
                        <a:rPr lang="nl-NL" sz="1000" b="1" u="none" strike="noStrike" cap="non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</a:t>
                      </a:r>
                      <a:r>
                        <a:rPr lang="nl-NL" sz="1000" b="0" u="none" strike="noStrike" cap="non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, Ballaarstraat 35, 2018 Antwerpen  </a:t>
                      </a:r>
                      <a:endParaRPr sz="1000" u="none" strike="noStrike" cap="none">
                        <a:latin typeface="SunAntwerpen" panose="020B0503050302020204" pitchFamily="34" charset="0"/>
                      </a:endParaRPr>
                    </a:p>
                    <a:p>
                      <a:pPr marL="111633" marR="0" lvl="0" indent="0" algn="l" rtl="0">
                        <a:spcBef>
                          <a:spcPts val="8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u="none" strike="noStrike" cap="non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Contact: </a:t>
                      </a:r>
                      <a:r>
                        <a:rPr lang="nl-NL" sz="1000" b="0" u="none" strike="noStrike" cap="non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Daneels Elisabeth – 0477413162 - </a:t>
                      </a:r>
                      <a:r>
                        <a:rPr lang="nl-NL" sz="1000" b="0" u="sng" strike="noStrike" cap="none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</a:rPr>
                        <a:t>elly.daneels@zorgbedrijf.be</a:t>
                      </a:r>
                      <a:r>
                        <a:rPr lang="nl-NL" sz="1000" b="0" u="none" strike="noStrike" cap="none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</a:rPr>
                        <a:t> 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SunAntwerpen" panose="020B0503050302020204" pitchFamily="34" charset="0"/>
                      </a:endParaRPr>
                    </a:p>
                    <a:p>
                      <a:pPr marL="111125" marR="0" lvl="0" indent="0" algn="l" rtl="0">
                        <a:spcBef>
                          <a:spcPts val="8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u="none" strike="noStrike" cap="non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Werkt samen met sociale economie</a:t>
                      </a:r>
                      <a:endParaRPr sz="1000" u="none" strike="noStrike" cap="none">
                        <a:latin typeface="SunAntwerpen" panose="020B0503050302020204" pitchFamily="34" charset="0"/>
                      </a:endParaRPr>
                    </a:p>
                  </a:txBody>
                  <a:tcPr marL="47325" marR="47325" marT="47325" marB="473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150">
                <a:tc>
                  <a:txBody>
                    <a:bodyPr/>
                    <a:lstStyle/>
                    <a:p>
                      <a:pPr marL="301625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l-NL" sz="1000" b="1" u="sng" strike="noStrike" cap="none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Soeprème</a:t>
                      </a:r>
                      <a:r>
                        <a:rPr lang="nl-NL" sz="1000" b="1" u="sng" strike="noStrike" cap="non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BV</a:t>
                      </a:r>
                      <a:r>
                        <a:rPr lang="nl-NL" sz="1000" b="0" u="none" strike="noStrike" cap="non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, Galileilaan 92/16, 2845 Niel  </a:t>
                      </a:r>
                      <a:endParaRPr sz="1000" u="none" strike="noStrike" cap="none">
                        <a:latin typeface="SunAntwerpen" panose="020B0503050302020204" pitchFamily="34" charset="0"/>
                      </a:endParaRPr>
                    </a:p>
                    <a:p>
                      <a:pPr marL="143510" marR="0" lvl="0" indent="0" algn="l" rtl="0">
                        <a:spcBef>
                          <a:spcPts val="453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u="none" strike="noStrike" cap="non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Contact: </a:t>
                      </a:r>
                      <a:r>
                        <a:rPr lang="nl-NL" sz="1000" b="0" u="none" strike="noStrike" cap="non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Tijs </a:t>
                      </a:r>
                      <a:r>
                        <a:rPr lang="nl-NL" sz="1000" b="0" u="none" strike="noStrike" cap="none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Callaerts</a:t>
                      </a:r>
                      <a:r>
                        <a:rPr lang="nl-NL" sz="1000" b="0" u="none" strike="noStrike" cap="non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- 0470962044- </a:t>
                      </a:r>
                      <a:r>
                        <a:rPr lang="nl-NL" sz="1000" b="0" u="sng" strike="noStrike" cap="none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</a:rPr>
                        <a:t>info@soepreme.be</a:t>
                      </a:r>
                      <a:endParaRPr sz="1000" u="none" strike="noStrike" cap="none">
                        <a:latin typeface="SunAntwerpen" panose="020B0503050302020204" pitchFamily="34" charset="0"/>
                      </a:endParaRPr>
                    </a:p>
                  </a:txBody>
                  <a:tcPr marL="47325" marR="47325" marT="47325" marB="473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875">
                <a:tc>
                  <a:txBody>
                    <a:bodyPr/>
                    <a:lstStyle/>
                    <a:p>
                      <a:pPr marL="285115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l-NL" sz="1000" b="1" u="sng" strike="noStrike" cap="non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Aramark</a:t>
                      </a:r>
                      <a:r>
                        <a:rPr lang="nl-NL" sz="1000" b="1" u="sng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nv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, </a:t>
                      </a:r>
                      <a:r>
                        <a:rPr lang="nl-NL" sz="1000" b="0" u="none" strike="noStrike" cap="non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Waversesteenweg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 1110, 1160 Brussel  </a:t>
                      </a:r>
                      <a:endParaRPr lang="nl-NL" sz="1000" b="0" u="none" strike="noStrike" cap="none" dirty="0">
                        <a:solidFill>
                          <a:schemeClr val="dk1"/>
                        </a:solidFill>
                        <a:latin typeface="SunAntwerpen" panose="020B0503050302020204" pitchFamily="34" charset="0"/>
                      </a:endParaRPr>
                    </a:p>
                    <a:p>
                      <a:pPr marL="113665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Contact: </a:t>
                      </a:r>
                      <a:r>
                        <a:rPr lang="nl-NL" sz="1000" b="0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Peter De Pauw – 026634993 - </a:t>
                      </a:r>
                      <a:r>
                        <a:rPr lang="nl-NL" sz="1000" b="0" u="sng" strike="noStrike" cap="non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</a:rPr>
                        <a:t>depauw-peter@aramark.be</a:t>
                      </a:r>
                      <a:r>
                        <a:rPr lang="nl-NL" sz="1000" b="0" u="none" strike="noStrike" cap="non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</a:rPr>
                        <a:t> </a:t>
                      </a:r>
                      <a:endParaRPr lang="nl-NL" sz="1000" b="0" u="none" strike="noStrike" cap="none" dirty="0">
                        <a:solidFill>
                          <a:schemeClr val="dk1"/>
                        </a:solidFill>
                        <a:latin typeface="SunAntwerpen" panose="020B0503050302020204" pitchFamily="34" charset="0"/>
                      </a:endParaRPr>
                    </a:p>
                    <a:p>
                      <a:pPr marL="111125" marR="0" lvl="0" indent="0" algn="l" rtl="0"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Werkt met </a:t>
                      </a:r>
                      <a:r>
                        <a:rPr lang="nl-NL" sz="1000" b="1" u="none" strike="noStrike" cap="non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bioproducten</a:t>
                      </a:r>
                      <a:r>
                        <a:rPr lang="nl-NL" sz="1000" b="1" u="none" strike="noStrike" cap="non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</a:rPr>
                        <a:t>  / Kan ook medewerkers leveren</a:t>
                      </a:r>
                      <a:endParaRPr sz="1000" u="none" strike="noStrike" cap="none" dirty="0">
                        <a:latin typeface="SunAntwerpen" panose="020B0503050302020204" pitchFamily="34" charset="0"/>
                      </a:endParaRPr>
                    </a:p>
                  </a:txBody>
                  <a:tcPr marL="47325" marR="47325" marT="47325" marB="473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45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l-NL" sz="1000" b="1" u="none" strike="noStrike" cap="none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   </a:t>
                      </a:r>
                      <a:r>
                        <a:rPr lang="nl-NL" sz="1000" b="1" u="sng" strike="noStrike" cap="none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CAW vzw</a:t>
                      </a:r>
                      <a:r>
                        <a:rPr lang="nl-NL" sz="1000" u="none" strike="noStrike" cap="none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, Lange </a:t>
                      </a:r>
                      <a:r>
                        <a:rPr lang="nl-NL" sz="1000" u="none" strike="noStrike" cap="none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Lozanastraat</a:t>
                      </a:r>
                      <a:r>
                        <a:rPr lang="nl-NL" sz="1000" u="none" strike="noStrike" cap="none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 200, 2018 Antwerpen</a:t>
                      </a:r>
                      <a:endParaRPr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   Contact: Thomas </a:t>
                      </a:r>
                      <a:r>
                        <a:rPr lang="nl-NL" sz="100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Vervecken</a:t>
                      </a:r>
                      <a:r>
                        <a:rPr lang="nl-NL" sz="100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: </a:t>
                      </a:r>
                      <a:r>
                        <a:rPr lang="nl-NL" sz="1000" u="sng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thomas.vervecken@cawantwerpen.be</a:t>
                      </a:r>
                      <a:endParaRPr sz="1000">
                        <a:solidFill>
                          <a:schemeClr val="dk1"/>
                        </a:solidFill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   Werkt samen met sociale economie</a:t>
                      </a:r>
                      <a:endParaRPr sz="1000">
                        <a:latin typeface="SunAntwerpen" panose="020B0503050302020204" pitchFamily="34" charset="0"/>
                      </a:endParaRPr>
                    </a:p>
                  </a:txBody>
                  <a:tcPr marL="47325" marR="47325" marT="47325" marB="473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283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l-NL" sz="1000" b="1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   </a:t>
                      </a:r>
                      <a:r>
                        <a:rPr lang="nl-NL" sz="1000" b="1" u="sng" dirty="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Overveerlijk</a:t>
                      </a:r>
                      <a:r>
                        <a:rPr lang="nl-NL" sz="1000" u="sng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 </a:t>
                      </a:r>
                      <a:r>
                        <a:rPr lang="nl-NL" sz="1000" b="1" u="sng" dirty="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commv</a:t>
                      </a:r>
                      <a:r>
                        <a:rPr lang="nl-NL" sz="1000" u="sng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, </a:t>
                      </a:r>
                      <a:r>
                        <a:rPr lang="nl-NL" sz="100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Sint-</a:t>
                      </a:r>
                      <a:r>
                        <a:rPr lang="nl-NL" sz="1000" dirty="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Rochusstraat</a:t>
                      </a:r>
                      <a:r>
                        <a:rPr lang="nl-NL" sz="100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 38, 2100 Deurne</a:t>
                      </a:r>
                      <a:endParaRPr dirty="0"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   Contact</a:t>
                      </a:r>
                      <a:r>
                        <a:rPr lang="nl-NL" sz="100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</a:rPr>
                        <a:t>: Veerle Andriessen: </a:t>
                      </a:r>
                      <a:r>
                        <a:rPr lang="nl-NL" sz="1000" u="sng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veerle_andriessen@hotmail.com</a:t>
                      </a:r>
                      <a:endParaRPr sz="1000" dirty="0">
                        <a:solidFill>
                          <a:schemeClr val="dk1"/>
                        </a:solidFill>
                        <a:latin typeface="SunAntwerpen" panose="020B0503050302020204" pitchFamily="34" charset="0"/>
                      </a:endParaRPr>
                    </a:p>
                  </a:txBody>
                  <a:tcPr marL="47325" marR="47325" marT="47325" marB="473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780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l-NL" sz="1000" b="1" dirty="0">
                          <a:latin typeface="SunAntwerpen" panose="020B0503050302020204" pitchFamily="34" charset="0"/>
                        </a:rPr>
                        <a:t>   </a:t>
                      </a:r>
                      <a:r>
                        <a:rPr lang="nl-NL" sz="1000" b="1" u="sng" dirty="0" err="1">
                          <a:latin typeface="SunAntwerpen" panose="020B0503050302020204" pitchFamily="34" charset="0"/>
                        </a:rPr>
                        <a:t>Soepmie</a:t>
                      </a:r>
                      <a:r>
                        <a:rPr lang="nl-NL" sz="1000" b="1" u="sng" dirty="0">
                          <a:latin typeface="SunAntwerpen" panose="020B0503050302020204" pitchFamily="34" charset="0"/>
                        </a:rPr>
                        <a:t> bv</a:t>
                      </a:r>
                      <a:r>
                        <a:rPr lang="nl-NL" sz="1000" dirty="0">
                          <a:latin typeface="SunAntwerpen" panose="020B0503050302020204" pitchFamily="34" charset="0"/>
                        </a:rPr>
                        <a:t>, </a:t>
                      </a:r>
                      <a:r>
                        <a:rPr lang="nl-NL" sz="1000" dirty="0" err="1">
                          <a:latin typeface="SunAntwerpen" panose="020B0503050302020204" pitchFamily="34" charset="0"/>
                        </a:rPr>
                        <a:t>Dambruggestraat</a:t>
                      </a:r>
                      <a:r>
                        <a:rPr lang="nl-NL" sz="1000" dirty="0">
                          <a:latin typeface="SunAntwerpen" panose="020B0503050302020204" pitchFamily="34" charset="0"/>
                        </a:rPr>
                        <a:t> 36/001, 2060 Antwerpen</a:t>
                      </a:r>
                      <a:endParaRPr dirty="0"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dirty="0">
                          <a:latin typeface="SunAntwerpen" panose="020B0503050302020204" pitchFamily="34" charset="0"/>
                        </a:rPr>
                        <a:t>   Contact: </a:t>
                      </a:r>
                      <a:r>
                        <a:rPr lang="nl-NL" sz="1000" dirty="0">
                          <a:latin typeface="SunAntwerpen" panose="020B0503050302020204" pitchFamily="34" charset="0"/>
                        </a:rPr>
                        <a:t>03 337 32 87 email: </a:t>
                      </a:r>
                      <a:r>
                        <a:rPr lang="nl-NL" sz="1000" dirty="0" err="1">
                          <a:latin typeface="SunAntwerpen" panose="020B0503050302020204" pitchFamily="34" charset="0"/>
                        </a:rPr>
                        <a:t>info@soepmie,be</a:t>
                      </a:r>
                      <a:endParaRPr sz="1000" dirty="0"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dirty="0">
                          <a:latin typeface="SunAntwerpen" panose="020B0503050302020204" pitchFamily="34" charset="0"/>
                        </a:rPr>
                        <a:t>   *</a:t>
                      </a:r>
                      <a:r>
                        <a:rPr lang="nl-NL" sz="1000" b="1" dirty="0">
                          <a:latin typeface="SunAntwerpen" panose="020B0503050302020204" pitchFamily="34" charset="0"/>
                        </a:rPr>
                        <a:t>Werkt met </a:t>
                      </a:r>
                      <a:r>
                        <a:rPr lang="nl-NL" sz="1000" b="1" dirty="0" err="1">
                          <a:latin typeface="SunAntwerpen" panose="020B0503050302020204" pitchFamily="34" charset="0"/>
                        </a:rPr>
                        <a:t>bioproducten</a:t>
                      </a:r>
                      <a:endParaRPr sz="1000" b="1" dirty="0">
                        <a:latin typeface="SunAntwerpen" panose="020B0503050302020204" pitchFamily="34" charset="0"/>
                      </a:endParaRPr>
                    </a:p>
                  </a:txBody>
                  <a:tcPr marL="47325" marR="47325" marT="47325" marB="473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305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l-NL" sz="1000" b="1" dirty="0">
                          <a:latin typeface="SunAntwerpen" panose="020B0503050302020204" pitchFamily="34" charset="0"/>
                        </a:rPr>
                        <a:t>   </a:t>
                      </a:r>
                      <a:r>
                        <a:rPr lang="nl-NL" sz="1000" b="1" u="sng" dirty="0" err="1">
                          <a:latin typeface="SunAntwerpen" panose="020B0503050302020204" pitchFamily="34" charset="0"/>
                        </a:rPr>
                        <a:t>Komida</a:t>
                      </a:r>
                      <a:r>
                        <a:rPr lang="nl-NL" sz="1000" b="1" u="sng" dirty="0">
                          <a:latin typeface="SunAntwerpen" panose="020B0503050302020204" pitchFamily="34" charset="0"/>
                        </a:rPr>
                        <a:t> nv</a:t>
                      </a:r>
                      <a:r>
                        <a:rPr lang="nl-NL" sz="1000" b="1" dirty="0">
                          <a:latin typeface="SunAntwerpen" panose="020B0503050302020204" pitchFamily="34" charset="0"/>
                        </a:rPr>
                        <a:t>, </a:t>
                      </a:r>
                      <a:r>
                        <a:rPr lang="nl-NL" sz="1000" b="0" dirty="0">
                          <a:latin typeface="SunAntwerpen" panose="020B0503050302020204" pitchFamily="34" charset="0"/>
                        </a:rPr>
                        <a:t>Middelheimlaan 1, 2020 Antwerpen</a:t>
                      </a:r>
                      <a:endParaRPr dirty="0"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dirty="0">
                          <a:latin typeface="SunAntwerpen" panose="020B0503050302020204" pitchFamily="34" charset="0"/>
                        </a:rPr>
                        <a:t>   Contact: </a:t>
                      </a:r>
                      <a:r>
                        <a:rPr lang="nl-NL" sz="1000" b="0" dirty="0">
                          <a:latin typeface="SunAntwerpen" panose="020B0503050302020204" pitchFamily="34" charset="0"/>
                        </a:rPr>
                        <a:t>03 265 37 62 email: </a:t>
                      </a:r>
                      <a:r>
                        <a:rPr lang="nl-NL" sz="1000" b="0" u="sng" dirty="0">
                          <a:solidFill>
                            <a:schemeClr val="hlink"/>
                          </a:solidFill>
                          <a:latin typeface="SunAntwerpen" panose="020B0503050302020204" pitchFamily="34" charset="0"/>
                          <a:hlinkClick r:id="rId5"/>
                        </a:rPr>
                        <a:t>catherine.ongenae@uantwerpen.be</a:t>
                      </a:r>
                      <a:endParaRPr sz="1000" b="0" dirty="0"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b="1" dirty="0">
                          <a:latin typeface="SunAntwerpen" panose="020B0503050302020204" pitchFamily="34" charset="0"/>
                        </a:rPr>
                        <a:t>  Afwasservice / kan medewerkers leveren / </a:t>
                      </a:r>
                      <a:r>
                        <a:rPr lang="nl-NL" sz="1000" b="1" dirty="0" err="1">
                          <a:latin typeface="SunAntwerpen" panose="020B0503050302020204" pitchFamily="34" charset="0"/>
                        </a:rPr>
                        <a:t>bioproducten</a:t>
                      </a:r>
                      <a:r>
                        <a:rPr lang="nl-NL" sz="1000" b="1" dirty="0">
                          <a:latin typeface="SunAntwerpen" panose="020B0503050302020204" pitchFamily="34" charset="0"/>
                        </a:rPr>
                        <a:t> / voedseloverschotten</a:t>
                      </a:r>
                      <a:endParaRPr sz="1000" b="1" dirty="0">
                        <a:latin typeface="SunAntwerpen" panose="020B0503050302020204" pitchFamily="34" charset="0"/>
                      </a:endParaRPr>
                    </a:p>
                  </a:txBody>
                  <a:tcPr marL="47325" marR="47325" marT="47325" marB="473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2" name="Google Shape;1022;p3"/>
          <p:cNvGraphicFramePr/>
          <p:nvPr>
            <p:extLst>
              <p:ext uri="{D42A27DB-BD31-4B8C-83A1-F6EECF244321}">
                <p14:modId xmlns:p14="http://schemas.microsoft.com/office/powerpoint/2010/main" val="3856778690"/>
              </p:ext>
            </p:extLst>
          </p:nvPr>
        </p:nvGraphicFramePr>
        <p:xfrm>
          <a:off x="994517" y="448041"/>
          <a:ext cx="9686051" cy="2521740"/>
        </p:xfrm>
        <a:graphic>
          <a:graphicData uri="http://schemas.openxmlformats.org/drawingml/2006/table">
            <a:tbl>
              <a:tblPr>
                <a:noFill/>
                <a:tableStyleId>{A9C544B6-4B88-41AA-8995-01FC41804E16}</a:tableStyleId>
              </a:tblPr>
              <a:tblGrid>
                <a:gridCol w="968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600">
                <a:tc>
                  <a:txBody>
                    <a:bodyPr/>
                    <a:lstStyle/>
                    <a:p>
                      <a:pPr marL="0" marR="156488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400" b="1" i="0" u="none" strike="noStrike" dirty="0">
                          <a:solidFill>
                            <a:schemeClr val="bg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Pakket 2: gezonde bruine boterham</a:t>
                      </a:r>
                      <a:endParaRPr sz="1400" dirty="0">
                        <a:solidFill>
                          <a:schemeClr val="bg1"/>
                        </a:solidFill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marL="117158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sng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Zorgbedrijf Antwerpen</a:t>
                      </a:r>
                      <a:r>
                        <a:rPr lang="nl-NL" sz="1104" b="1" i="0" u="none" strike="noStrik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104" b="0" i="0" u="none" strike="noStrik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, Ballaarstraat 35, 2018 Antwerpen  </a:t>
                      </a:r>
                      <a:endParaRPr sz="180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1506" marR="0" lvl="0" indent="0" algn="l" rtl="0">
                        <a:spcBef>
                          <a:spcPts val="8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none" strike="noStrik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Contact: </a:t>
                      </a:r>
                      <a:r>
                        <a:rPr lang="nl-NL" sz="1104" b="0" i="0" u="none" strike="noStrik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Daneels Elisabeth – 0477413162 - </a:t>
                      </a:r>
                      <a:r>
                        <a:rPr lang="nl-NL" sz="1104" b="0" i="0" u="sng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elly.daneels@zorgbedrijf.be</a:t>
                      </a:r>
                      <a:r>
                        <a:rPr lang="nl-NL" sz="1104" b="0" i="0" u="none" strike="noStrike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800" b="0" i="0" u="none" strike="noStrike">
                        <a:solidFill>
                          <a:schemeClr val="dk1"/>
                        </a:solidFill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1506" marR="0" lvl="0" indent="0" algn="l" rtl="0">
                        <a:spcBef>
                          <a:spcPts val="8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none" strike="noStrik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* Werkt samen met sociale economie</a:t>
                      </a:r>
                      <a:endParaRPr sz="180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75">
                <a:tc>
                  <a:txBody>
                    <a:bodyPr/>
                    <a:lstStyle/>
                    <a:p>
                      <a:pPr marL="113678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sng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Aramark</a:t>
                      </a:r>
                      <a:r>
                        <a:rPr lang="nl-NL" sz="1104" b="1" i="0" u="sng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nv</a:t>
                      </a:r>
                      <a:r>
                        <a:rPr lang="nl-NL" sz="1104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nl-NL" sz="1104" b="0" i="0" u="none" strike="noStrik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Waversesteenweg</a:t>
                      </a:r>
                      <a:r>
                        <a:rPr lang="nl-NL" sz="1104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1110, 1160 Brussel  </a:t>
                      </a:r>
                      <a:endParaRPr sz="1800" dirty="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1506" marR="0" lvl="0" indent="0" algn="l" rtl="0">
                        <a:spcBef>
                          <a:spcPts val="8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Contact: </a:t>
                      </a:r>
                      <a:r>
                        <a:rPr lang="nl-NL" sz="1104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Peter De Pauw – 026634993 - </a:t>
                      </a:r>
                      <a:r>
                        <a:rPr lang="nl-NL" sz="1104" b="0" i="0" u="sng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depauw-peter@aramark.be</a:t>
                      </a:r>
                      <a:r>
                        <a:rPr lang="nl-NL" sz="1104" b="0" i="0" u="none" strike="noStrik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800" b="0" i="0" u="none" strike="noStrike" dirty="0">
                        <a:solidFill>
                          <a:schemeClr val="dk1"/>
                        </a:solidFill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1506" marR="0" lvl="0" indent="0" algn="l" rtl="0">
                        <a:spcBef>
                          <a:spcPts val="8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* Werkt met </a:t>
                      </a:r>
                      <a:r>
                        <a:rPr lang="nl-NL" sz="1104" b="1" i="0" u="none" strike="noStrik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bioproducten</a:t>
                      </a:r>
                      <a:r>
                        <a:rPr lang="nl-NL" sz="1104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/ </a:t>
                      </a:r>
                      <a:r>
                        <a:rPr lang="nl-NL" sz="1106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Kan ook medewerkers leveren</a:t>
                      </a:r>
                      <a:endParaRPr sz="1800" dirty="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u="none" dirty="0"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r>
                        <a:rPr lang="nl-NL" sz="1100" b="1" u="sng" dirty="0" err="1"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Komida</a:t>
                      </a:r>
                      <a:r>
                        <a:rPr lang="nl-NL" sz="1100" b="1" u="sng" dirty="0"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nv</a:t>
                      </a:r>
                      <a:r>
                        <a:rPr lang="nl-NL" sz="1100" b="1" dirty="0"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nl-NL" sz="1100" b="0" dirty="0"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Middelheimlaan 1, 2020 Antwerpen</a:t>
                      </a:r>
                      <a:endParaRPr dirty="0"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dirty="0"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  Contact: </a:t>
                      </a:r>
                      <a:r>
                        <a:rPr lang="nl-NL" sz="1100" b="0" dirty="0"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03 265 37 62 email: </a:t>
                      </a:r>
                      <a:r>
                        <a:rPr lang="nl-NL" sz="1100" b="0" u="sng" dirty="0">
                          <a:solidFill>
                            <a:schemeClr val="hlink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3"/>
                        </a:rPr>
                        <a:t>catherine.ongenae@uantwerpen.be</a:t>
                      </a:r>
                      <a:endParaRPr sz="1100" b="0" dirty="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dirty="0"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  *Afwasservice / kan medewerkers leveren / </a:t>
                      </a:r>
                      <a:r>
                        <a:rPr lang="nl-NL" sz="1100" b="1" dirty="0" err="1"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bioproducten</a:t>
                      </a:r>
                      <a:r>
                        <a:rPr lang="nl-NL" sz="1100" b="1" dirty="0"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/ voedseloverschotten</a:t>
                      </a:r>
                      <a:endParaRPr sz="1100" b="1" dirty="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1506" marR="0" lvl="0" indent="0" algn="l" rtl="0">
                        <a:spcBef>
                          <a:spcPts val="8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B56AFBE1-F54B-1B76-3FAE-F554117AF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106213"/>
              </p:ext>
            </p:extLst>
          </p:nvPr>
        </p:nvGraphicFramePr>
        <p:xfrm>
          <a:off x="715617" y="0"/>
          <a:ext cx="10182997" cy="6682171"/>
        </p:xfrm>
        <a:graphic>
          <a:graphicData uri="http://schemas.openxmlformats.org/drawingml/2006/table">
            <a:tbl>
              <a:tblPr>
                <a:noFill/>
                <a:tableStyleId>{A9C544B6-4B88-41AA-8995-01FC41804E16}</a:tableStyleId>
              </a:tblPr>
              <a:tblGrid>
                <a:gridCol w="10182997">
                  <a:extLst>
                    <a:ext uri="{9D8B030D-6E8A-4147-A177-3AD203B41FA5}">
                      <a16:colId xmlns:a16="http://schemas.microsoft.com/office/drawing/2014/main" val="874756569"/>
                    </a:ext>
                  </a:extLst>
                </a:gridCol>
              </a:tblGrid>
              <a:tr h="381125">
                <a:tc>
                  <a:txBody>
                    <a:bodyPr/>
                    <a:lstStyle/>
                    <a:p>
                      <a:pPr marL="0" marR="206319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400" b="1" i="0" u="none" strike="noStrike" dirty="0">
                          <a:solidFill>
                            <a:schemeClr val="bg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Pakket 3: gezonde snack</a:t>
                      </a:r>
                      <a:endParaRPr sz="1400" b="1" dirty="0">
                        <a:solidFill>
                          <a:schemeClr val="bg1"/>
                        </a:solidFill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01629"/>
                  </a:ext>
                </a:extLst>
              </a:tr>
              <a:tr h="635626">
                <a:tc>
                  <a:txBody>
                    <a:bodyPr/>
                    <a:lstStyle/>
                    <a:p>
                      <a:pPr marL="117411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i="0" u="sng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Zorgbedrijf Antwerpen</a:t>
                      </a:r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, </a:t>
                      </a: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Ballaarstraat 35, 2018 Antwerpen  </a:t>
                      </a:r>
                      <a:endParaRPr sz="1100" b="0" dirty="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1760" marR="0" lvl="0" indent="0" algn="l" rtl="0">
                        <a:spcBef>
                          <a:spcPts val="8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Contact: Daneels Elisabeth – 0477413162 - </a:t>
                      </a:r>
                      <a:r>
                        <a:rPr lang="nl-NL" sz="1100" b="0" i="0" u="sng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elly.daneels@zorgbedrijf.be</a:t>
                      </a:r>
                      <a:r>
                        <a:rPr lang="nl-NL" sz="1100" b="0" i="0" u="none" strike="noStrik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br>
                        <a:rPr lang="nl-NL" sz="1100" b="0" i="0" u="none" strike="noStrik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* Werkt samen met sociale economie</a:t>
                      </a:r>
                      <a:endParaRPr sz="1100" b="0" dirty="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760413"/>
                  </a:ext>
                </a:extLst>
              </a:tr>
              <a:tr h="1011000">
                <a:tc>
                  <a:txBody>
                    <a:bodyPr/>
                    <a:lstStyle/>
                    <a:p>
                      <a:pPr marL="113932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i="0" u="sng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Aramark</a:t>
                      </a:r>
                      <a:r>
                        <a:rPr lang="nl-NL" sz="1100" b="1" i="0" u="sng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nv</a:t>
                      </a:r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nl-NL" sz="1100" b="0" i="0" u="none" strike="noStrik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Waversesteenweg</a:t>
                      </a: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1110, 1160 Brussel  </a:t>
                      </a:r>
                      <a:endParaRPr sz="1100" b="0" dirty="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1773" marR="0" lvl="0" indent="0" algn="l" rtl="0"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Contact: Peter De Pauw – 026634993 - </a:t>
                      </a:r>
                      <a:r>
                        <a:rPr lang="nl-NL" sz="1100" b="0" i="0" u="sng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depauw-peter@aramark.be</a:t>
                      </a:r>
                      <a:r>
                        <a:rPr lang="nl-NL" sz="1100" b="0" i="0" u="none" strike="noStrik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br>
                        <a:rPr lang="nl-NL" sz="1100" b="0" i="0" u="none" strike="noStrik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* Werkt met </a:t>
                      </a:r>
                      <a:r>
                        <a:rPr lang="nl-NL" sz="1100" b="0" i="0" u="none" strike="noStrik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bioproducten</a:t>
                      </a: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b="0" dirty="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29120" marR="0" lvl="0" indent="0" algn="l" rtl="0">
                        <a:spcBef>
                          <a:spcPts val="224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** Kan ook medewerkers leveren</a:t>
                      </a:r>
                      <a:endParaRPr sz="1100" b="0" dirty="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052465"/>
                  </a:ext>
                </a:extLst>
              </a:tr>
              <a:tr h="752125">
                <a:tc>
                  <a:txBody>
                    <a:bodyPr/>
                    <a:lstStyle/>
                    <a:p>
                      <a:pPr marL="12968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i="0" u="sng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Euro </a:t>
                      </a:r>
                      <a:r>
                        <a:rPr lang="nl-NL" sz="1100" b="1" i="0" u="sng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Cold</a:t>
                      </a:r>
                      <a:r>
                        <a:rPr lang="nl-NL" sz="1100" b="1" i="0" u="sng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Store nv (Fruit At </a:t>
                      </a:r>
                      <a:r>
                        <a:rPr lang="nl-NL" sz="1100" b="1" i="0" u="sng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Work</a:t>
                      </a:r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), </a:t>
                      </a: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Azalealaan 2, 3550 Heusden-Zolder </a:t>
                      </a:r>
                      <a:endParaRPr sz="1100" b="0" dirty="0"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25476" marR="0" lvl="0" indent="0" algn="l" rtl="0">
                        <a:spcBef>
                          <a:spcPts val="236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Contact: Yannick Aerts – 011825844 - </a:t>
                      </a:r>
                      <a:r>
                        <a:rPr lang="nl-NL" sz="1100" b="0" i="0" u="sng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yannick.aerts@fruitatwork.eu</a:t>
                      </a:r>
                      <a:endParaRPr sz="1100" b="0" i="0" u="sng" dirty="0">
                        <a:solidFill>
                          <a:srgbClr val="0563C1"/>
                        </a:solidFill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012626"/>
                  </a:ext>
                </a:extLst>
              </a:tr>
              <a:tr h="752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r>
                        <a:rPr lang="nl-NL" sz="1100" b="1" i="0" u="sng" dirty="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Bocal</a:t>
                      </a:r>
                      <a:r>
                        <a:rPr lang="nl-NL" sz="1100" b="1" i="0" u="sng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cv</a:t>
                      </a:r>
                      <a: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, Lodewijk Van </a:t>
                      </a:r>
                      <a:r>
                        <a:rPr lang="nl-NL" sz="1100" b="0" i="0" dirty="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Berckenlaan</a:t>
                      </a:r>
                      <a: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372, 2140 Borgerhout</a:t>
                      </a:r>
                      <a:endParaRPr sz="1100" b="0" dirty="0"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  Contact: Joyce Van </a:t>
                      </a:r>
                      <a:r>
                        <a:rPr lang="nl-NL" sz="1100" b="0" i="0" dirty="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Hemelryk</a:t>
                      </a:r>
                      <a: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: - </a:t>
                      </a:r>
                      <a:r>
                        <a:rPr lang="nl-NL" sz="1100" b="0" i="0" u="sng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admin@bocalborgerhout.be</a:t>
                      </a:r>
                      <a: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100" b="0" dirty="0"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r>
                        <a:rPr lang="nl-NL" sz="1100" b="0" i="0" dirty="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bocal</a:t>
                      </a:r>
                      <a: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 +32 (0)480 61 65 90  -  </a:t>
                      </a:r>
                      <a:r>
                        <a:rPr lang="nl-NL" sz="1100" b="0" i="0" u="sng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bocalborgerhout.be</a:t>
                      </a:r>
                      <a:endParaRPr sz="1100" b="0" i="0" dirty="0">
                        <a:solidFill>
                          <a:schemeClr val="dk1"/>
                        </a:solidFill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25476" marR="0" lvl="0" indent="0" algn="l" rtl="0">
                        <a:spcBef>
                          <a:spcPts val="236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sng" dirty="0">
                        <a:solidFill>
                          <a:srgbClr val="0563C1"/>
                        </a:solidFill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970980"/>
                  </a:ext>
                </a:extLst>
              </a:tr>
              <a:tr h="752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r>
                        <a:rPr lang="nl-NL" sz="1100" b="1" i="0" u="sng" dirty="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Ricolab</a:t>
                      </a:r>
                      <a:r>
                        <a:rPr lang="nl-NL" sz="1100" b="1" i="0" u="sng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cv</a:t>
                      </a:r>
                      <a: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nl-NL" sz="1100" b="0" i="0" dirty="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Cogelsplein</a:t>
                      </a:r>
                      <a: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26, 2100 Deurne</a:t>
                      </a:r>
                      <a:endParaRPr sz="1100" b="0" dirty="0"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  Contact: +32 (0)489 88 94 50    </a:t>
                      </a:r>
                      <a:r>
                        <a:rPr lang="nl-NL" sz="1100" b="0" i="0" u="sng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info@ricolab.be</a:t>
                      </a:r>
                      <a:b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nl-NL" sz="1100" b="0" i="0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r>
                        <a:rPr lang="nl-NL" sz="1100" b="0" i="0" u="sng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www.ricolab.be</a:t>
                      </a:r>
                      <a:endParaRPr sz="1100" b="0" i="0" dirty="0">
                        <a:solidFill>
                          <a:schemeClr val="dk1"/>
                        </a:solidFill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25476" marR="0" lvl="0" indent="0" algn="l" rtl="0">
                        <a:spcBef>
                          <a:spcPts val="236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sng" dirty="0">
                        <a:solidFill>
                          <a:srgbClr val="0563C1"/>
                        </a:solidFill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761934"/>
                  </a:ext>
                </a:extLst>
              </a:tr>
              <a:tr h="752125">
                <a:tc>
                  <a:txBody>
                    <a:bodyPr/>
                    <a:lstStyle/>
                    <a:p>
                      <a:pPr marL="125476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i="0" u="sng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Just </a:t>
                      </a:r>
                      <a:r>
                        <a:rPr lang="nl-NL" sz="1100" b="1" i="0" u="sng" dirty="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Bite</a:t>
                      </a:r>
                      <a:r>
                        <a:rPr lang="nl-NL" sz="1100" b="1" i="0" u="none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nl-NL" sz="1100" b="0" i="0" u="none" dirty="0" err="1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Paulatemstraat</a:t>
                      </a:r>
                      <a:r>
                        <a:rPr lang="nl-NL" sz="1100" b="0" i="0" u="none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 59B, 9630 Zwalm</a:t>
                      </a:r>
                      <a:endParaRPr sz="1100" b="0" dirty="0">
                        <a:latin typeface="SunAntwerpen" panose="020B0503050302020204" pitchFamily="34" charset="0"/>
                      </a:endParaRPr>
                    </a:p>
                    <a:p>
                      <a:pPr marL="125476" marR="0" lvl="0" indent="0" algn="l" rtl="0">
                        <a:spcBef>
                          <a:spcPts val="236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0" i="0" u="none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Contact: 0470 20 19 66  - </a:t>
                      </a:r>
                      <a:r>
                        <a:rPr lang="nl-NL" sz="1100" b="0" i="0" u="sng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aitor@justbite.eu</a:t>
                      </a:r>
                      <a:endParaRPr sz="1100" b="0" i="0" u="none" dirty="0">
                        <a:solidFill>
                          <a:schemeClr val="dk1"/>
                        </a:solidFill>
                        <a:latin typeface="SunAntwerpen" panose="020B05030503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125476" marR="0" lvl="0" indent="0" algn="l" rtl="0">
                        <a:spcBef>
                          <a:spcPts val="236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0" i="0" u="none" dirty="0">
                          <a:solidFill>
                            <a:schemeClr val="dk1"/>
                          </a:solidFill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</a:rPr>
                        <a:t>https://justbite.eu/</a:t>
                      </a:r>
                      <a:endParaRPr sz="1100" b="0" dirty="0">
                        <a:latin typeface="SunAntwerpen" panose="020B0503050302020204" pitchFamily="34" charset="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20678"/>
                  </a:ext>
                </a:extLst>
              </a:tr>
              <a:tr h="752125">
                <a:tc>
                  <a:txBody>
                    <a:bodyPr/>
                    <a:lstStyle/>
                    <a:p>
                      <a:pPr marL="125476" marR="0" lvl="0" indent="0" algn="l" rtl="0">
                        <a:spcBef>
                          <a:spcPts val="236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BE" sz="1100" b="1" u="sng" dirty="0">
                          <a:latin typeface="SunAntwerpen" panose="020B0503050302020204" pitchFamily="34" charset="0"/>
                        </a:rPr>
                        <a:t>Fruitsnacks bvba</a:t>
                      </a:r>
                      <a:r>
                        <a:rPr lang="nl-BE" sz="1100" b="0" dirty="0">
                          <a:latin typeface="SunAntwerpen" panose="020B0503050302020204" pitchFamily="34" charset="0"/>
                        </a:rPr>
                        <a:t>, Mierhoopweg 34, 3850 Nieuwerkerken</a:t>
                      </a:r>
                      <a:br>
                        <a:rPr lang="nl-BE" sz="1100" b="0" dirty="0">
                          <a:latin typeface="SunAntwerpen" panose="020B0503050302020204" pitchFamily="34" charset="0"/>
                        </a:rPr>
                      </a:br>
                      <a:r>
                        <a:rPr lang="nl-BE" sz="1100" b="0" dirty="0">
                          <a:latin typeface="SunAntwerpen" panose="020B0503050302020204" pitchFamily="34" charset="0"/>
                        </a:rPr>
                        <a:t>Contact: Roel </a:t>
                      </a:r>
                      <a:r>
                        <a:rPr lang="nl-BE" sz="1100" b="0" dirty="0" err="1">
                          <a:latin typeface="SunAntwerpen" panose="020B0503050302020204" pitchFamily="34" charset="0"/>
                        </a:rPr>
                        <a:t>Paesmans</a:t>
                      </a:r>
                      <a:r>
                        <a:rPr lang="nl-BE" sz="1100" b="0" dirty="0">
                          <a:latin typeface="SunAntwerpen" panose="020B0503050302020204" pitchFamily="34" charset="0"/>
                        </a:rPr>
                        <a:t> - +03 11 695 280 – </a:t>
                      </a:r>
                      <a:r>
                        <a:rPr lang="nl-BE" sz="1100" b="0" dirty="0">
                          <a:latin typeface="SunAntwerpen" panose="020B0503050302020204" pitchFamily="34" charset="0"/>
                          <a:hlinkClick r:id="rId8"/>
                        </a:rPr>
                        <a:t>fruit@fruitsnacks.eu</a:t>
                      </a:r>
                      <a:r>
                        <a:rPr lang="nl-BE" sz="1100" b="0" dirty="0">
                          <a:latin typeface="SunAntwerpen" panose="020B0503050302020204" pitchFamily="34" charset="0"/>
                        </a:rPr>
                        <a:t> </a:t>
                      </a:r>
                      <a:br>
                        <a:rPr lang="nl-BE" sz="1100" b="0" dirty="0">
                          <a:latin typeface="SunAntwerpen" panose="020B0503050302020204" pitchFamily="34" charset="0"/>
                        </a:rPr>
                      </a:br>
                      <a:r>
                        <a:rPr lang="nl-BE" sz="1100" b="0" i="0" u="sng" strike="noStrike" cap="none" dirty="0">
                          <a:solidFill>
                            <a:srgbClr val="000000"/>
                          </a:solidFill>
                          <a:effectLst/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9"/>
                        </a:rPr>
                        <a:t>Fruit </a:t>
                      </a:r>
                      <a:r>
                        <a:rPr lang="nl-BE" sz="1100" b="0" i="0" u="sng" strike="noStrike" cap="none" dirty="0" err="1">
                          <a:solidFill>
                            <a:srgbClr val="000000"/>
                          </a:solidFill>
                          <a:effectLst/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9"/>
                        </a:rPr>
                        <a:t>your</a:t>
                      </a:r>
                      <a:r>
                        <a:rPr lang="nl-BE" sz="1100" b="0" i="0" u="sng" strike="noStrike" cap="none" dirty="0">
                          <a:solidFill>
                            <a:srgbClr val="000000"/>
                          </a:solidFill>
                          <a:effectLst/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9"/>
                        </a:rPr>
                        <a:t> School </a:t>
                      </a:r>
                      <a:r>
                        <a:rPr lang="nl-BE" sz="1100" b="0" i="0" u="sng" strike="noStrike" cap="none" dirty="0" err="1">
                          <a:solidFill>
                            <a:srgbClr val="000000"/>
                          </a:solidFill>
                          <a:effectLst/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9"/>
                        </a:rPr>
                        <a:t>powered</a:t>
                      </a:r>
                      <a:r>
                        <a:rPr lang="nl-BE" sz="1100" b="0" i="0" u="sng" strike="noStrike" cap="none" dirty="0">
                          <a:solidFill>
                            <a:srgbClr val="000000"/>
                          </a:solidFill>
                          <a:effectLst/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9"/>
                        </a:rPr>
                        <a:t> </a:t>
                      </a:r>
                      <a:r>
                        <a:rPr lang="nl-BE" sz="1100" b="0" i="0" u="sng" strike="noStrike" cap="none" dirty="0" err="1">
                          <a:solidFill>
                            <a:srgbClr val="000000"/>
                          </a:solidFill>
                          <a:effectLst/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9"/>
                        </a:rPr>
                        <a:t>by</a:t>
                      </a:r>
                      <a:r>
                        <a:rPr lang="nl-BE" sz="1100" b="0" i="0" u="sng" strike="noStrike" cap="none" dirty="0">
                          <a:solidFill>
                            <a:srgbClr val="000000"/>
                          </a:solidFill>
                          <a:effectLst/>
                          <a:latin typeface="SunAntwerpen" panose="020B0503050302020204" pitchFamily="34" charset="0"/>
                          <a:ea typeface="Arial"/>
                          <a:cs typeface="Arial"/>
                          <a:sym typeface="Arial"/>
                          <a:hlinkClick r:id="rId9"/>
                        </a:rPr>
                        <a:t> Fruitsnacks</a:t>
                      </a:r>
                      <a:endParaRPr sz="1100" b="0" dirty="0">
                        <a:latin typeface="SunAntwerpen" panose="020B0503050302020204" pitchFamily="34" charset="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465755"/>
                  </a:ext>
                </a:extLst>
              </a:tr>
              <a:tr h="752125">
                <a:tc>
                  <a:txBody>
                    <a:bodyPr/>
                    <a:lstStyle/>
                    <a:p>
                      <a:pPr marL="125476" marR="0" lvl="0" indent="0" algn="l" rtl="0">
                        <a:spcBef>
                          <a:spcPts val="236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BE" sz="1100" b="1" u="sng" dirty="0">
                          <a:latin typeface="SunAntwerpen" panose="020B0503050302020204" pitchFamily="34" charset="0"/>
                        </a:rPr>
                        <a:t>AD Delhaize Borgerhout</a:t>
                      </a:r>
                      <a:r>
                        <a:rPr lang="nl-BE" sz="1100" b="0" dirty="0">
                          <a:latin typeface="SunAntwerpen" panose="020B0503050302020204" pitchFamily="34" charset="0"/>
                        </a:rPr>
                        <a:t>, De Schans 1, 2140 Borgerhout</a:t>
                      </a:r>
                      <a:br>
                        <a:rPr lang="nl-BE" sz="1100" b="0" dirty="0">
                          <a:latin typeface="SunAntwerpen" panose="020B0503050302020204" pitchFamily="34" charset="0"/>
                        </a:rPr>
                      </a:br>
                      <a:r>
                        <a:rPr lang="nl-BE" sz="1100" b="0" dirty="0">
                          <a:latin typeface="SunAntwerpen" panose="020B0503050302020204" pitchFamily="34" charset="0"/>
                        </a:rPr>
                        <a:t>Contact: 03 235 21 12 – </a:t>
                      </a:r>
                      <a:r>
                        <a:rPr lang="nl-BE" sz="1100" b="0" dirty="0">
                          <a:latin typeface="SunAntwerpen" panose="020B0503050302020204" pitchFamily="34" charset="0"/>
                          <a:hlinkClick r:id="rId10"/>
                        </a:rPr>
                        <a:t>adborgerhout@hotmail.com</a:t>
                      </a:r>
                      <a:r>
                        <a:rPr lang="nl-BE" sz="1100" b="0" dirty="0">
                          <a:latin typeface="SunAntwerpen" panose="020B0503050302020204" pitchFamily="34" charset="0"/>
                        </a:rPr>
                        <a:t> </a:t>
                      </a:r>
                      <a:endParaRPr sz="1100" b="0" dirty="0">
                        <a:latin typeface="SunAntwerpen" panose="020B0503050302020204" pitchFamily="34" charset="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334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15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Google Shape;1028;p4"/>
          <p:cNvGraphicFramePr/>
          <p:nvPr>
            <p:extLst>
              <p:ext uri="{D42A27DB-BD31-4B8C-83A1-F6EECF244321}">
                <p14:modId xmlns:p14="http://schemas.microsoft.com/office/powerpoint/2010/main" val="1208763832"/>
              </p:ext>
            </p:extLst>
          </p:nvPr>
        </p:nvGraphicFramePr>
        <p:xfrm>
          <a:off x="1178350" y="686993"/>
          <a:ext cx="10030119" cy="4064116"/>
        </p:xfrm>
        <a:graphic>
          <a:graphicData uri="http://schemas.openxmlformats.org/drawingml/2006/table">
            <a:tbl>
              <a:tblPr>
                <a:noFill/>
                <a:tableStyleId>{A9C544B6-4B88-41AA-8995-01FC41804E16}</a:tableStyleId>
              </a:tblPr>
              <a:tblGrid>
                <a:gridCol w="10030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8154">
                <a:tc>
                  <a:txBody>
                    <a:bodyPr/>
                    <a:lstStyle/>
                    <a:p>
                      <a:pPr marL="0" marR="1428598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400" b="1" i="0" u="none" strike="noStrike" dirty="0">
                          <a:solidFill>
                            <a:schemeClr val="bg1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Pakket 4: warme vegetarische maaltijd</a:t>
                      </a:r>
                      <a:endParaRPr sz="1400" dirty="0">
                        <a:solidFill>
                          <a:schemeClr val="bg1"/>
                        </a:solidFill>
                        <a:latin typeface="SunAntwerpen" panose="020B0503050302020204" pitchFamily="34" charset="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423">
                <a:tc>
                  <a:txBody>
                    <a:bodyPr/>
                    <a:lstStyle/>
                    <a:p>
                      <a:pPr marL="123584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sng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Frans Hanssens nv</a:t>
                      </a:r>
                      <a:r>
                        <a:rPr lang="nl-NL" sz="1104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, Ambachtenlaan 2, 8560 Wevelgem </a:t>
                      </a:r>
                      <a:endParaRPr sz="1800" dirty="0">
                        <a:latin typeface="SunAntwerpen" panose="020B0503050302020204" pitchFamily="34" charset="0"/>
                      </a:endParaRPr>
                    </a:p>
                    <a:p>
                      <a:pPr marL="119379" marR="0" lvl="0" indent="0" algn="l" rtl="0">
                        <a:spcBef>
                          <a:spcPts val="32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Contactpersoon: </a:t>
                      </a:r>
                      <a:r>
                        <a:rPr lang="nl-NL" sz="1104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Monique Hanssens-</a:t>
                      </a:r>
                      <a:r>
                        <a:rPr lang="nl-NL" sz="1104" b="0" i="0" u="none" strike="noStrik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Walhays</a:t>
                      </a:r>
                      <a:r>
                        <a:rPr lang="nl-NL" sz="1104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- 056435373 - </a:t>
                      </a:r>
                      <a:r>
                        <a:rPr lang="nl-NL" sz="1104" b="0" i="0" u="sng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info@hanssens.be</a:t>
                      </a:r>
                      <a:r>
                        <a:rPr lang="nl-NL" sz="1104" b="0" i="0" u="none" strike="noStrik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br>
                        <a:rPr lang="nl-NL" sz="1104" b="0" i="0" u="none" strike="noStrik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nl-NL" sz="1104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* Werkt samen met sociale economie</a:t>
                      </a:r>
                      <a:endParaRPr sz="1800" dirty="0">
                        <a:latin typeface="SunAntwerpen" panose="020B0503050302020204" pitchFamily="34" charset="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945">
                <a:tc>
                  <a:txBody>
                    <a:bodyPr/>
                    <a:lstStyle/>
                    <a:p>
                      <a:pPr marL="12968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sng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Delimeal</a:t>
                      </a:r>
                      <a:r>
                        <a:rPr lang="nl-NL" sz="1104" b="1" i="0" u="sng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 nv</a:t>
                      </a:r>
                      <a:r>
                        <a:rPr lang="nl-NL" sz="1104" b="0" i="0" u="none" strike="noStrik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, Victor Heylenlei 41, 2530 Boechout </a:t>
                      </a:r>
                      <a:endParaRPr sz="1800">
                        <a:latin typeface="SunAntwerpen" panose="020B0503050302020204" pitchFamily="34" charset="0"/>
                      </a:endParaRPr>
                    </a:p>
                    <a:p>
                      <a:pPr marL="125476" marR="0" lvl="0" indent="0" algn="l" rtl="0">
                        <a:spcBef>
                          <a:spcPts val="236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none" strike="noStrik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Contactpersoon: </a:t>
                      </a:r>
                      <a:r>
                        <a:rPr lang="nl-NL" sz="1104" b="0" i="0" u="none" strike="noStrik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Alexander Blaauw - 0490410485 - </a:t>
                      </a:r>
                      <a:r>
                        <a:rPr lang="nl-NL" sz="1104" b="0" i="0" u="sng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alexander.blaauw@delimeal.be</a:t>
                      </a:r>
                      <a:r>
                        <a:rPr lang="nl-NL" sz="1104" b="0" i="0" u="none" strike="noStrike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br>
                        <a:rPr lang="nl-NL" sz="1104" b="0" i="0" u="none" strike="noStrike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nl-NL" sz="1104" b="1" i="0" u="none" strike="noStrik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*Werkt met afwasservice.  </a:t>
                      </a:r>
                      <a:endParaRPr sz="1800">
                        <a:latin typeface="SunAntwerpen" panose="020B0503050302020204" pitchFamily="34" charset="0"/>
                      </a:endParaRPr>
                    </a:p>
                    <a:p>
                      <a:pPr marL="129120" marR="0" lvl="0" indent="0" algn="l" rtl="0">
                        <a:spcBef>
                          <a:spcPts val="236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none" strike="noStrik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**Werkt met </a:t>
                      </a:r>
                      <a:r>
                        <a:rPr lang="nl-NL" sz="1104" b="1" i="0" u="none" strike="noStrike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bioproducten</a:t>
                      </a:r>
                      <a:r>
                        <a:rPr lang="nl-NL" sz="1104" b="1" i="0" u="none" strike="noStrike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 en voedseloverschotten. </a:t>
                      </a:r>
                      <a:endParaRPr sz="1800">
                        <a:latin typeface="SunAntwerpen" panose="020B0503050302020204" pitchFamily="34" charset="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2177">
                <a:tc>
                  <a:txBody>
                    <a:bodyPr/>
                    <a:lstStyle/>
                    <a:p>
                      <a:pPr marL="113932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sng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Aramark</a:t>
                      </a:r>
                      <a:r>
                        <a:rPr lang="nl-NL" sz="1104" b="1" i="0" u="sng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 nv</a:t>
                      </a:r>
                      <a:r>
                        <a:rPr lang="nl-NL" sz="1104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nl-NL" sz="1104" b="0" i="0" u="none" strike="noStrik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Waversesteenweg</a:t>
                      </a:r>
                      <a:r>
                        <a:rPr lang="nl-NL" sz="1104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 1110, 1160 Brussel  </a:t>
                      </a:r>
                      <a:endParaRPr sz="1800" dirty="0">
                        <a:latin typeface="SunAntwerpen" panose="020B0503050302020204" pitchFamily="34" charset="0"/>
                      </a:endParaRPr>
                    </a:p>
                    <a:p>
                      <a:pPr marL="111760" marR="0" lvl="0" indent="0" algn="l" rtl="0">
                        <a:spcBef>
                          <a:spcPts val="8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Contactpersoon: </a:t>
                      </a:r>
                      <a:r>
                        <a:rPr lang="nl-NL" sz="1104" b="0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Peter De Pauw – 026634993 - </a:t>
                      </a:r>
                      <a:r>
                        <a:rPr lang="nl-NL" sz="1104" b="0" i="0" u="sng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depauw-peter@aramark.be</a:t>
                      </a:r>
                      <a:r>
                        <a:rPr lang="nl-NL" sz="1104" b="0" i="0" u="none" strike="noStrik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br>
                        <a:rPr lang="nl-NL" sz="1104" b="0" i="0" u="none" strike="noStrike" dirty="0">
                          <a:solidFill>
                            <a:srgbClr val="0563C1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nl-NL" sz="1104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* Werkt met </a:t>
                      </a:r>
                      <a:r>
                        <a:rPr lang="nl-NL" sz="1104" b="1" i="0" u="none" strike="noStrike" dirty="0" err="1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bioproducten</a:t>
                      </a:r>
                      <a:r>
                        <a:rPr lang="nl-NL" sz="1104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800" dirty="0">
                        <a:latin typeface="SunAntwerpen" panose="020B0503050302020204" pitchFamily="34" charset="0"/>
                      </a:endParaRPr>
                    </a:p>
                    <a:p>
                      <a:pPr marL="129120" marR="0" lvl="0" indent="0" algn="l" rtl="0">
                        <a:spcBef>
                          <a:spcPts val="224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4" b="1" i="0" u="none" strike="noStrike" dirty="0">
                          <a:solidFill>
                            <a:srgbClr val="000000"/>
                          </a:solidFill>
                          <a:latin typeface="SunAntwerpen" panose="020B0503050302020204" pitchFamily="34" charset="0"/>
                          <a:ea typeface="Calibri"/>
                          <a:cs typeface="Calibri"/>
                          <a:sym typeface="Calibri"/>
                        </a:rPr>
                        <a:t>** Kan ook medewerkers leveren</a:t>
                      </a:r>
                      <a:endParaRPr sz="1800" dirty="0">
                        <a:latin typeface="SunAntwerpen" panose="020B0503050302020204" pitchFamily="34" charset="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4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dirty="0">
                          <a:latin typeface="SunAntwerpen" panose="020B0503050302020204" pitchFamily="34" charset="0"/>
                        </a:rPr>
                        <a:t>   </a:t>
                      </a:r>
                      <a:r>
                        <a:rPr lang="nl-NL" sz="1100" b="1" u="sng" dirty="0" err="1">
                          <a:latin typeface="SunAntwerpen" panose="020B0503050302020204" pitchFamily="34" charset="0"/>
                        </a:rPr>
                        <a:t>Komida</a:t>
                      </a:r>
                      <a:r>
                        <a:rPr lang="nl-NL" sz="1100" b="1" u="sng" dirty="0">
                          <a:latin typeface="SunAntwerpen" panose="020B0503050302020204" pitchFamily="34" charset="0"/>
                        </a:rPr>
                        <a:t> nv</a:t>
                      </a:r>
                      <a:r>
                        <a:rPr lang="nl-NL" sz="1100" b="1" dirty="0">
                          <a:latin typeface="SunAntwerpen" panose="020B0503050302020204" pitchFamily="34" charset="0"/>
                        </a:rPr>
                        <a:t>, </a:t>
                      </a:r>
                      <a:r>
                        <a:rPr lang="nl-NL" sz="1100" b="0" dirty="0">
                          <a:latin typeface="SunAntwerpen" panose="020B0503050302020204" pitchFamily="34" charset="0"/>
                        </a:rPr>
                        <a:t>Middelheimlaan 1, 2020 Antwerpen</a:t>
                      </a:r>
                      <a:endParaRPr dirty="0"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dirty="0">
                          <a:latin typeface="SunAntwerpen" panose="020B0503050302020204" pitchFamily="34" charset="0"/>
                        </a:rPr>
                        <a:t>   Contact: </a:t>
                      </a:r>
                      <a:r>
                        <a:rPr lang="nl-NL" sz="1100" b="0" dirty="0">
                          <a:latin typeface="SunAntwerpen" panose="020B0503050302020204" pitchFamily="34" charset="0"/>
                        </a:rPr>
                        <a:t>03 265 37 62 email: </a:t>
                      </a:r>
                      <a:r>
                        <a:rPr lang="nl-NL" sz="1100" b="0" u="sng" dirty="0">
                          <a:solidFill>
                            <a:schemeClr val="hlink"/>
                          </a:solidFill>
                          <a:latin typeface="SunAntwerpen" panose="020B0503050302020204" pitchFamily="34" charset="0"/>
                          <a:hlinkClick r:id="rId3"/>
                        </a:rPr>
                        <a:t>catherine.ongenae@uantwerpen.be</a:t>
                      </a:r>
                      <a:endParaRPr sz="1100" b="0" dirty="0">
                        <a:latin typeface="SunAntwerpen" panose="020B05030503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1" dirty="0">
                          <a:latin typeface="SunAntwerpen" panose="020B0503050302020204" pitchFamily="34" charset="0"/>
                        </a:rPr>
                        <a:t>   *afwasservice / kan medewerkers leveren / </a:t>
                      </a:r>
                      <a:r>
                        <a:rPr lang="nl-NL" sz="1100" b="1" dirty="0" err="1">
                          <a:latin typeface="SunAntwerpen" panose="020B0503050302020204" pitchFamily="34" charset="0"/>
                        </a:rPr>
                        <a:t>bioproducten</a:t>
                      </a:r>
                      <a:r>
                        <a:rPr lang="nl-NL" sz="1100" b="1" dirty="0">
                          <a:latin typeface="SunAntwerpen" panose="020B0503050302020204" pitchFamily="34" charset="0"/>
                        </a:rPr>
                        <a:t> / voedseloverschotten</a:t>
                      </a:r>
                      <a:endParaRPr sz="1100" b="1" dirty="0">
                        <a:latin typeface="SunAntwerpen" panose="020B0503050302020204" pitchFamily="34" charset="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d Antwerpen - RODE THEMA">
  <a:themeElements>
    <a:clrScheme name="Stad Antwerpen">
      <a:dk1>
        <a:srgbClr val="000000"/>
      </a:dk1>
      <a:lt1>
        <a:srgbClr val="FFFFFF"/>
      </a:lt1>
      <a:dk2>
        <a:srgbClr val="6E6259"/>
      </a:dk2>
      <a:lt2>
        <a:srgbClr val="CBC4BC"/>
      </a:lt2>
      <a:accent1>
        <a:srgbClr val="CF0039"/>
      </a:accent1>
      <a:accent2>
        <a:srgbClr val="F18A00"/>
      </a:accent2>
      <a:accent3>
        <a:srgbClr val="FFCD00"/>
      </a:accent3>
      <a:accent4>
        <a:srgbClr val="007B5F"/>
      </a:accent4>
      <a:accent5>
        <a:srgbClr val="005F83"/>
      </a:accent5>
      <a:accent6>
        <a:srgbClr val="5B7F95"/>
      </a:accent6>
      <a:hlink>
        <a:srgbClr val="CF0039"/>
      </a:hlink>
      <a:folHlink>
        <a:srgbClr val="CF00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6ec50751-8773-4e6b-a0b7-dc2db44d9d8d" xsi:nil="true"/>
    <Caseeigenaar xmlns="6ec50751-8773-4e6b-a0b7-dc2db44d9d8d" xsi:nil="true"/>
    <TaxCatchAll xmlns="53d3382f-bad0-40af-8299-9e8c4c1982b9" xsi:nil="true"/>
    <lcf76f155ced4ddcb4097134ff3c332f xmlns="6ec50751-8773-4e6b-a0b7-dc2db44d9d8d">
      <Terms xmlns="http://schemas.microsoft.com/office/infopath/2007/PartnerControls"/>
    </lcf76f155ced4ddcb4097134ff3c332f>
    <Opmerking xmlns="6ec50751-8773-4e6b-a0b7-dc2db44d9d8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8DCEF2892D3245B514F77F6D7C2F3E" ma:contentTypeVersion="19" ma:contentTypeDescription="Een nieuw document maken." ma:contentTypeScope="" ma:versionID="947f3504cf7fdaf508f35e2c1a72cd11">
  <xsd:schema xmlns:xsd="http://www.w3.org/2001/XMLSchema" xmlns:xs="http://www.w3.org/2001/XMLSchema" xmlns:p="http://schemas.microsoft.com/office/2006/metadata/properties" xmlns:ns2="6ec50751-8773-4e6b-a0b7-dc2db44d9d8d" xmlns:ns3="53d3382f-bad0-40af-8299-9e8c4c1982b9" targetNamespace="http://schemas.microsoft.com/office/2006/metadata/properties" ma:root="true" ma:fieldsID="fbd94c65c912e19fd1b883de873e6bb6" ns2:_="" ns3:_="">
    <xsd:import namespace="6ec50751-8773-4e6b-a0b7-dc2db44d9d8d"/>
    <xsd:import namespace="53d3382f-bad0-40af-8299-9e8c4c1982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Categorie" minOccurs="0"/>
                <xsd:element ref="ns2:MediaServiceObjectDetectorVersions" minOccurs="0"/>
                <xsd:element ref="ns2:Opmerking" minOccurs="0"/>
                <xsd:element ref="ns2:Caseeigena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50751-8773-4e6b-a0b7-dc2db44d9d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Afbeeldingtags" ma:readOnly="false" ma:fieldId="{5cf76f15-5ced-4ddc-b409-7134ff3c332f}" ma:taxonomyMulti="true" ma:sspId="fbf98b99-9d14-4bb7-a80a-a68d0d5b2d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Categorie" ma:index="21" nillable="true" ma:displayName="Categorie" ma:format="Dropdown" ma:internalName="Categori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venementen"/>
                    <xsd:enumeration value="Locatie"/>
                    <xsd:enumeration value="Catering"/>
                    <xsd:enumeration value="Broodjes"/>
                    <xsd:enumeration value="Overzicht-LCB"/>
                    <xsd:enumeration value="FI_Ondersteuningen"/>
                    <xsd:enumeration value="Opdrachten"/>
                    <xsd:enumeration value="Subsidies"/>
                    <xsd:enumeration value="IT"/>
                    <xsd:enumeration value="3340"/>
                    <xsd:enumeration value="Studiedagen_LCB"/>
                    <xsd:enumeration value="Werkdocumenten"/>
                    <xsd:enumeration value="Regie"/>
                  </xsd:restriction>
                </xsd:simpleType>
              </xsd:element>
            </xsd:sequence>
          </xsd:extension>
        </xsd:complexContent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Opmerking" ma:index="23" nillable="true" ma:displayName="Opmerking" ma:format="Dropdown" ma:internalName="Opmerking">
      <xsd:simpleType>
        <xsd:restriction base="dms:Text">
          <xsd:maxLength value="255"/>
        </xsd:restriction>
      </xsd:simpleType>
    </xsd:element>
    <xsd:element name="Caseeigenaar" ma:index="24" nillable="true" ma:displayName="Case eigenaar" ma:format="Dropdown" ma:internalName="Caseeigenaa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3382f-bad0-40af-8299-9e8c4c1982b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e29d1ab-5e5d-4e81-92aa-23ee451fdc83}" ma:internalName="TaxCatchAll" ma:showField="CatchAllData" ma:web="53d3382f-bad0-40af-8299-9e8c4c1982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335923-FB32-4745-8C12-79315E832920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53d3382f-bad0-40af-8299-9e8c4c1982b9"/>
    <ds:schemaRef ds:uri="6ec50751-8773-4e6b-a0b7-dc2db44d9d8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97D030-1158-4E78-9883-BE24FE85BDE9}">
  <ds:schemaRefs>
    <ds:schemaRef ds:uri="53d3382f-bad0-40af-8299-9e8c4c1982b9"/>
    <ds:schemaRef ds:uri="6ec50751-8773-4e6b-a0b7-dc2db44d9d8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A4CC5BB-A09D-42B7-A2CC-F627F50ED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760</Words>
  <Application>Microsoft Office PowerPoint</Application>
  <PresentationFormat>Breedbeeld</PresentationFormat>
  <Paragraphs>69</Paragraphs>
  <Slides>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SunAntwerpen</vt:lpstr>
      <vt:lpstr>Stad Antwerpen - RODE THEMA</vt:lpstr>
      <vt:lpstr>Overzicht leveranciers Smakelijke School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Overzicht leveranciers Smakelijke School</dc:title>
  <dc:creator>Stad Antwerpen</dc:creator>
  <cp:lastModifiedBy>Karen Schepers</cp:lastModifiedBy>
  <cp:revision>1</cp:revision>
  <dcterms:created xsi:type="dcterms:W3CDTF">2023-09-04T10:03:26Z</dcterms:created>
  <dcterms:modified xsi:type="dcterms:W3CDTF">2023-11-13T09:08:49Z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0x010100F28DCEF2892D3245B514F77F6D7C2F3E</vt:lpwstr>
  </property>
  <property fmtid="{D5CDD505-2E9C-101B-9397-08002B2CF9AE}" pid="3" name="MediaServiceImageTags">
    <vt:lpwstr/>
  </property>
</Properties>
</file>