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</p:sldMasterIdLst>
  <p:notesMasterIdLst>
    <p:notesMasterId r:id="rId10"/>
  </p:notesMasterIdLst>
  <p:sldIdLst>
    <p:sldId id="256" r:id="rId5"/>
    <p:sldId id="257" r:id="rId6"/>
    <p:sldId id="258" r:id="rId7"/>
    <p:sldId id="260" r:id="rId8"/>
    <p:sldId id="259" r:id="rId9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1" roundtripDataSignature="AMtx7miY2axaWmlExDnZFpoVV4Rvx1147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6E21A7-A6E8-49C9-B98B-8E3DA9B25864}">
  <a:tblStyle styleId="{596E21A7-A6E8-49C9-B98B-8E3DA9B25864}" styleName="Table_0">
    <a:wholeTbl>
      <a:tcTxStyle b="off" i="off">
        <a:font>
          <a:latin typeface="SunAntwerpen Light"/>
          <a:ea typeface="SunAntwerpen Light"/>
          <a:cs typeface="SunAntwerpen Light"/>
        </a:font>
        <a:schemeClr val="dk1"/>
      </a:tcTxStyle>
      <a:tcStyle>
        <a:tcBdr>
          <a:left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>
          <a:top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bottom>
        </a:tcBdr>
      </a:tcStyle>
    </a:band1H>
    <a:band2H>
      <a:tcTxStyle/>
      <a:tcStyle>
        <a:tcBdr/>
      </a:tcStyle>
    </a:band2H>
    <a:band1V>
      <a:tcTxStyle/>
      <a:tcStyle>
        <a:tcBdr>
          <a:left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right>
        </a:tcBdr>
      </a:tcStyle>
    </a:band1V>
    <a:band2V>
      <a:tcTxStyle/>
      <a:tcStyle>
        <a:tcBdr>
          <a:left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right>
        </a:tcBdr>
      </a:tcStyle>
    </a:band2V>
    <a:lastCol>
      <a:tcTxStyle b="on" i="off"/>
      <a:tcStyle>
        <a:tcBdr/>
      </a:tcStyle>
    </a:lastCol>
    <a:firstCol>
      <a:tcTxStyle b="on" i="off"/>
      <a:tcStyle>
        <a:tcBdr/>
      </a:tcStyle>
    </a:firstCol>
    <a:lastRow>
      <a:tcTxStyle b="on" i="off"/>
      <a:tcStyle>
        <a:tcBdr>
          <a:top>
            <a:ln w="508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top>
        </a:tcBdr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SunAntwerpen Light"/>
          <a:ea typeface="SunAntwerpen Light"/>
          <a:cs typeface="SunAntwerpen Light"/>
        </a:font>
        <a:schemeClr val="lt1"/>
      </a:tcTxStyle>
      <a:tcStyle>
        <a:tcBdr/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A9C544B6-4B88-41AA-8995-01FC41804E16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customschemas.google.com/relationships/presentationmetadata" Target="metadata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en Schepers" userId="eec39f87-fbfe-40f0-be15-287cd37be174" providerId="ADAL" clId="{4C668E9B-F0F8-4895-A672-F8BA222E9ADF}"/>
    <pc:docChg chg="custSel modSld">
      <pc:chgData name="Karen Schepers" userId="eec39f87-fbfe-40f0-be15-287cd37be174" providerId="ADAL" clId="{4C668E9B-F0F8-4895-A672-F8BA222E9ADF}" dt="2023-11-13T09:08:41.355" v="21" actId="207"/>
      <pc:docMkLst>
        <pc:docMk/>
      </pc:docMkLst>
      <pc:sldChg chg="modSp mod">
        <pc:chgData name="Karen Schepers" userId="eec39f87-fbfe-40f0-be15-287cd37be174" providerId="ADAL" clId="{4C668E9B-F0F8-4895-A672-F8BA222E9ADF}" dt="2023-11-13T09:08:41.355" v="21" actId="207"/>
        <pc:sldMkLst>
          <pc:docMk/>
          <pc:sldMk cId="0" sldId="257"/>
        </pc:sldMkLst>
        <pc:graphicFrameChg chg="modGraphic">
          <ac:chgData name="Karen Schepers" userId="eec39f87-fbfe-40f0-be15-287cd37be174" providerId="ADAL" clId="{4C668E9B-F0F8-4895-A672-F8BA222E9ADF}" dt="2023-11-13T09:08:41.355" v="21" actId="207"/>
          <ac:graphicFrameMkLst>
            <pc:docMk/>
            <pc:sldMk cId="0" sldId="257"/>
            <ac:graphicFrameMk id="1017" creationId="{00000000-0000-0000-0000-000000000000}"/>
          </ac:graphicFrameMkLst>
        </pc:graphicFrameChg>
      </pc:sldChg>
      <pc:sldChg chg="modSp mod">
        <pc:chgData name="Karen Schepers" userId="eec39f87-fbfe-40f0-be15-287cd37be174" providerId="ADAL" clId="{4C668E9B-F0F8-4895-A672-F8BA222E9ADF}" dt="2023-11-13T09:08:18.395" v="16" actId="207"/>
        <pc:sldMkLst>
          <pc:docMk/>
          <pc:sldMk cId="0" sldId="258"/>
        </pc:sldMkLst>
        <pc:graphicFrameChg chg="modGraphic">
          <ac:chgData name="Karen Schepers" userId="eec39f87-fbfe-40f0-be15-287cd37be174" providerId="ADAL" clId="{4C668E9B-F0F8-4895-A672-F8BA222E9ADF}" dt="2023-11-13T09:08:18.395" v="16" actId="207"/>
          <ac:graphicFrameMkLst>
            <pc:docMk/>
            <pc:sldMk cId="0" sldId="258"/>
            <ac:graphicFrameMk id="1022" creationId="{00000000-0000-0000-0000-000000000000}"/>
          </ac:graphicFrameMkLst>
        </pc:graphicFrameChg>
      </pc:sldChg>
      <pc:sldChg chg="modSp mod">
        <pc:chgData name="Karen Schepers" userId="eec39f87-fbfe-40f0-be15-287cd37be174" providerId="ADAL" clId="{4C668E9B-F0F8-4895-A672-F8BA222E9ADF}" dt="2023-11-13T09:08:36.230" v="20" actId="207"/>
        <pc:sldMkLst>
          <pc:docMk/>
          <pc:sldMk cId="0" sldId="259"/>
        </pc:sldMkLst>
        <pc:graphicFrameChg chg="modGraphic">
          <ac:chgData name="Karen Schepers" userId="eec39f87-fbfe-40f0-be15-287cd37be174" providerId="ADAL" clId="{4C668E9B-F0F8-4895-A672-F8BA222E9ADF}" dt="2023-11-13T09:08:36.230" v="20" actId="207"/>
          <ac:graphicFrameMkLst>
            <pc:docMk/>
            <pc:sldMk cId="0" sldId="259"/>
            <ac:graphicFrameMk id="1028" creationId="{00000000-0000-0000-0000-000000000000}"/>
          </ac:graphicFrameMkLst>
        </pc:graphicFrameChg>
      </pc:sldChg>
      <pc:sldChg chg="modSp mod">
        <pc:chgData name="Karen Schepers" userId="eec39f87-fbfe-40f0-be15-287cd37be174" providerId="ADAL" clId="{4C668E9B-F0F8-4895-A672-F8BA222E9ADF}" dt="2023-11-13T09:08:26.648" v="18" actId="207"/>
        <pc:sldMkLst>
          <pc:docMk/>
          <pc:sldMk cId="3597158930" sldId="260"/>
        </pc:sldMkLst>
        <pc:graphicFrameChg chg="modGraphic">
          <ac:chgData name="Karen Schepers" userId="eec39f87-fbfe-40f0-be15-287cd37be174" providerId="ADAL" clId="{4C668E9B-F0F8-4895-A672-F8BA222E9ADF}" dt="2023-11-13T09:08:26.648" v="18" actId="207"/>
          <ac:graphicFrameMkLst>
            <pc:docMk/>
            <pc:sldMk cId="3597158930" sldId="260"/>
            <ac:graphicFrameMk id="2" creationId="{B56AFBE1-F54B-1B76-3FAE-F554117AF322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‹nr.›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7" name="Google Shape;1007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8" name="Google Shape;100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4" name="Google Shape;1014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5" name="Google Shape;101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9" name="Google Shape;1019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0" name="Google Shape;102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Google Shape;1025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6" name="Google Shape;102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zonder beeld">
  <p:cSld name="Titel zonder beeld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6"/>
          <p:cNvSpPr/>
          <p:nvPr/>
        </p:nvSpPr>
        <p:spPr>
          <a:xfrm>
            <a:off x="586540" y="583531"/>
            <a:ext cx="11018920" cy="575096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" name="Google Shape;16;p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247273" y="2078705"/>
            <a:ext cx="2939628" cy="2939628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6"/>
          <p:cNvSpPr txBox="1">
            <a:spLocks noGrp="1"/>
          </p:cNvSpPr>
          <p:nvPr>
            <p:ph type="title"/>
          </p:nvPr>
        </p:nvSpPr>
        <p:spPr>
          <a:xfrm>
            <a:off x="5141015" y="2637378"/>
            <a:ext cx="5910232" cy="13383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6"/>
          <p:cNvSpPr txBox="1">
            <a:spLocks noGrp="1"/>
          </p:cNvSpPr>
          <p:nvPr>
            <p:ph type="body" idx="1"/>
          </p:nvPr>
        </p:nvSpPr>
        <p:spPr>
          <a:xfrm>
            <a:off x="4554750" y="2130882"/>
            <a:ext cx="18000" cy="283527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body" idx="2"/>
          </p:nvPr>
        </p:nvSpPr>
        <p:spPr>
          <a:xfrm>
            <a:off x="5141410" y="3975706"/>
            <a:ext cx="5932631" cy="448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1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1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ussentitel met video">
  <p:cSld name="Tussentitel met video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>
            <a:spLocks noGrp="1"/>
          </p:cNvSpPr>
          <p:nvPr>
            <p:ph type="body" idx="1"/>
          </p:nvPr>
        </p:nvSpPr>
        <p:spPr>
          <a:xfrm>
            <a:off x="0" y="1714500"/>
            <a:ext cx="12191999" cy="51434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title"/>
          </p:nvPr>
        </p:nvSpPr>
        <p:spPr>
          <a:xfrm>
            <a:off x="571501" y="4663536"/>
            <a:ext cx="11048999" cy="11565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5"/>
          <p:cNvSpPr txBox="1">
            <a:spLocks noGrp="1"/>
          </p:cNvSpPr>
          <p:nvPr>
            <p:ph type="body" idx="2"/>
          </p:nvPr>
        </p:nvSpPr>
        <p:spPr>
          <a:xfrm>
            <a:off x="571501" y="5837716"/>
            <a:ext cx="11048999" cy="448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5"/>
          <p:cNvSpPr>
            <a:spLocks noGrp="1"/>
          </p:cNvSpPr>
          <p:nvPr>
            <p:ph type="media" idx="3"/>
          </p:nvPr>
        </p:nvSpPr>
        <p:spPr>
          <a:xfrm>
            <a:off x="571500" y="571500"/>
            <a:ext cx="11049000" cy="4092036"/>
          </a:xfrm>
          <a:prstGeom prst="rect">
            <a:avLst/>
          </a:prstGeom>
          <a:solidFill>
            <a:srgbClr val="D8D8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" presetClass="entr" presetSubtype="4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7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7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7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7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7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7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7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7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ussentitel zonder beeld">
  <p:cSld name="Tussentitel zonder beeld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>
            <a:spLocks noGrp="1"/>
          </p:cNvSpPr>
          <p:nvPr>
            <p:ph type="body" idx="1"/>
          </p:nvPr>
        </p:nvSpPr>
        <p:spPr>
          <a:xfrm>
            <a:off x="0" y="1714500"/>
            <a:ext cx="12191999" cy="51434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title"/>
          </p:nvPr>
        </p:nvSpPr>
        <p:spPr>
          <a:xfrm>
            <a:off x="2602833" y="2693518"/>
            <a:ext cx="6986336" cy="11565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body" idx="2"/>
          </p:nvPr>
        </p:nvSpPr>
        <p:spPr>
          <a:xfrm>
            <a:off x="2602833" y="4758752"/>
            <a:ext cx="6986336" cy="448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8" name="Google Shape;78;p16"/>
          <p:cNvSpPr txBox="1">
            <a:spLocks noGrp="1"/>
          </p:cNvSpPr>
          <p:nvPr>
            <p:ph type="body" idx="3"/>
          </p:nvPr>
        </p:nvSpPr>
        <p:spPr>
          <a:xfrm rot="5400000">
            <a:off x="6087000" y="3057073"/>
            <a:ext cx="18000" cy="283527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" presetClass="entr" presetSubtype="4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7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7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7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7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7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7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7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7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Agendaslides">
  <p:cSld name="Agendaslides">
    <p:bg>
      <p:bgPr>
        <a:solidFill>
          <a:schemeClr val="dk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/>
          <p:nvPr/>
        </p:nvSpPr>
        <p:spPr>
          <a:xfrm>
            <a:off x="1220299" y="2705726"/>
            <a:ext cx="9751402" cy="1446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8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Agendaslide</a:t>
            </a:r>
            <a:endParaRPr sz="8800" b="1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genda zonder beeld">
  <p:cSld name="Agenda zonder beeld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8"/>
          <p:cNvSpPr/>
          <p:nvPr/>
        </p:nvSpPr>
        <p:spPr>
          <a:xfrm>
            <a:off x="2796363" y="0"/>
            <a:ext cx="2224327" cy="6858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2F2F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18"/>
          <p:cNvSpPr txBox="1">
            <a:spLocks noGrp="1"/>
          </p:cNvSpPr>
          <p:nvPr>
            <p:ph type="body" idx="1"/>
          </p:nvPr>
        </p:nvSpPr>
        <p:spPr>
          <a:xfrm>
            <a:off x="5337588" y="763902"/>
            <a:ext cx="6282912" cy="603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4" name="Google Shape;84;p18"/>
          <p:cNvSpPr txBox="1">
            <a:spLocks noGrp="1"/>
          </p:cNvSpPr>
          <p:nvPr>
            <p:ph type="body" idx="2"/>
          </p:nvPr>
        </p:nvSpPr>
        <p:spPr>
          <a:xfrm>
            <a:off x="5337588" y="1696887"/>
            <a:ext cx="6282912" cy="603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5" name="Google Shape;85;p18"/>
          <p:cNvSpPr txBox="1">
            <a:spLocks noGrp="1"/>
          </p:cNvSpPr>
          <p:nvPr>
            <p:ph type="body" idx="3"/>
          </p:nvPr>
        </p:nvSpPr>
        <p:spPr>
          <a:xfrm>
            <a:off x="5337588" y="2629872"/>
            <a:ext cx="6282912" cy="603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6" name="Google Shape;86;p18"/>
          <p:cNvSpPr txBox="1">
            <a:spLocks noGrp="1"/>
          </p:cNvSpPr>
          <p:nvPr>
            <p:ph type="body" idx="4"/>
          </p:nvPr>
        </p:nvSpPr>
        <p:spPr>
          <a:xfrm>
            <a:off x="5337588" y="3562857"/>
            <a:ext cx="6282912" cy="603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7" name="Google Shape;87;p18"/>
          <p:cNvSpPr txBox="1">
            <a:spLocks noGrp="1"/>
          </p:cNvSpPr>
          <p:nvPr>
            <p:ph type="body" idx="5"/>
          </p:nvPr>
        </p:nvSpPr>
        <p:spPr>
          <a:xfrm>
            <a:off x="5337588" y="4495842"/>
            <a:ext cx="6282912" cy="603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8" name="Google Shape;88;p18"/>
          <p:cNvSpPr txBox="1">
            <a:spLocks noGrp="1"/>
          </p:cNvSpPr>
          <p:nvPr>
            <p:ph type="body" idx="6"/>
          </p:nvPr>
        </p:nvSpPr>
        <p:spPr>
          <a:xfrm>
            <a:off x="5337588" y="5428827"/>
            <a:ext cx="6282912" cy="603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9" name="Google Shape;89;p18"/>
          <p:cNvSpPr txBox="1">
            <a:spLocks noGrp="1"/>
          </p:cNvSpPr>
          <p:nvPr>
            <p:ph type="body" idx="7"/>
          </p:nvPr>
        </p:nvSpPr>
        <p:spPr>
          <a:xfrm>
            <a:off x="4097228" y="792901"/>
            <a:ext cx="1105742" cy="603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b" anchorCtr="0">
            <a:noAutofit/>
          </a:bodyPr>
          <a:lstStyle>
            <a:lvl1pPr marL="457200" lvl="0" indent="-228600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4400"/>
              <a:buNone/>
              <a:defRPr sz="44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0" name="Google Shape;90;p18"/>
          <p:cNvSpPr txBox="1">
            <a:spLocks noGrp="1"/>
          </p:cNvSpPr>
          <p:nvPr>
            <p:ph type="body" idx="8"/>
          </p:nvPr>
        </p:nvSpPr>
        <p:spPr>
          <a:xfrm>
            <a:off x="4097228" y="1760685"/>
            <a:ext cx="1105742" cy="603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b" anchorCtr="0">
            <a:noAutofit/>
          </a:bodyPr>
          <a:lstStyle>
            <a:lvl1pPr marL="457200" lvl="0" indent="-228600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4400"/>
              <a:buNone/>
              <a:defRPr sz="44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1" name="Google Shape;91;p18"/>
          <p:cNvSpPr txBox="1">
            <a:spLocks noGrp="1"/>
          </p:cNvSpPr>
          <p:nvPr>
            <p:ph type="body" idx="9"/>
          </p:nvPr>
        </p:nvSpPr>
        <p:spPr>
          <a:xfrm>
            <a:off x="4097228" y="2708483"/>
            <a:ext cx="1105742" cy="603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b" anchorCtr="0">
            <a:noAutofit/>
          </a:bodyPr>
          <a:lstStyle>
            <a:lvl1pPr marL="457200" lvl="0" indent="-228600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4400"/>
              <a:buNone/>
              <a:defRPr sz="44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2" name="Google Shape;92;p18"/>
          <p:cNvSpPr txBox="1">
            <a:spLocks noGrp="1"/>
          </p:cNvSpPr>
          <p:nvPr>
            <p:ph type="body" idx="13"/>
          </p:nvPr>
        </p:nvSpPr>
        <p:spPr>
          <a:xfrm>
            <a:off x="4097228" y="3628155"/>
            <a:ext cx="1105742" cy="603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b" anchorCtr="0">
            <a:noAutofit/>
          </a:bodyPr>
          <a:lstStyle>
            <a:lvl1pPr marL="457200" lvl="0" indent="-228600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4400"/>
              <a:buNone/>
              <a:defRPr sz="44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3" name="Google Shape;93;p18"/>
          <p:cNvSpPr txBox="1">
            <a:spLocks noGrp="1"/>
          </p:cNvSpPr>
          <p:nvPr>
            <p:ph type="body" idx="14"/>
          </p:nvPr>
        </p:nvSpPr>
        <p:spPr>
          <a:xfrm>
            <a:off x="4097228" y="4559640"/>
            <a:ext cx="1105742" cy="603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b" anchorCtr="0">
            <a:noAutofit/>
          </a:bodyPr>
          <a:lstStyle>
            <a:lvl1pPr marL="457200" lvl="0" indent="-228600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4400"/>
              <a:buNone/>
              <a:defRPr sz="44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4" name="Google Shape;94;p18"/>
          <p:cNvSpPr txBox="1">
            <a:spLocks noGrp="1"/>
          </p:cNvSpPr>
          <p:nvPr>
            <p:ph type="body" idx="15"/>
          </p:nvPr>
        </p:nvSpPr>
        <p:spPr>
          <a:xfrm>
            <a:off x="4097228" y="5491125"/>
            <a:ext cx="1105742" cy="603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b" anchorCtr="0">
            <a:noAutofit/>
          </a:bodyPr>
          <a:lstStyle>
            <a:lvl1pPr marL="457200" lvl="0" indent="-228600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4400"/>
              <a:buNone/>
              <a:defRPr sz="44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5" name="Google Shape;95;p18"/>
          <p:cNvSpPr txBox="1">
            <a:spLocks noGrp="1"/>
          </p:cNvSpPr>
          <p:nvPr>
            <p:ph type="body" idx="16"/>
          </p:nvPr>
        </p:nvSpPr>
        <p:spPr>
          <a:xfrm>
            <a:off x="571500" y="571882"/>
            <a:ext cx="2787162" cy="17289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6" name="Google Shape;96;p18"/>
          <p:cNvSpPr txBox="1">
            <a:spLocks noGrp="1"/>
          </p:cNvSpPr>
          <p:nvPr>
            <p:ph type="title"/>
          </p:nvPr>
        </p:nvSpPr>
        <p:spPr>
          <a:xfrm>
            <a:off x="852918" y="1131396"/>
            <a:ext cx="2224327" cy="633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2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2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2" fill="hold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2" fill="hold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2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nodeType="withEffect">
                                  <p:stCondLst>
                                    <p:cond delay="6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2" fill="hold" nodeType="withEffect">
                                  <p:stCondLst>
                                    <p:cond delay="65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genda met beeld">
  <p:cSld name="Agenda met beeld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9"/>
          <p:cNvSpPr>
            <a:spLocks noGrp="1"/>
          </p:cNvSpPr>
          <p:nvPr>
            <p:ph type="pic" idx="2"/>
          </p:nvPr>
        </p:nvSpPr>
        <p:spPr>
          <a:xfrm>
            <a:off x="1676400" y="0"/>
            <a:ext cx="3314700" cy="6858000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99" name="Google Shape;99;p19"/>
          <p:cNvSpPr txBox="1">
            <a:spLocks noGrp="1"/>
          </p:cNvSpPr>
          <p:nvPr>
            <p:ph type="body" idx="1"/>
          </p:nvPr>
        </p:nvSpPr>
        <p:spPr>
          <a:xfrm>
            <a:off x="5337588" y="763902"/>
            <a:ext cx="6282912" cy="603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0" name="Google Shape;100;p19"/>
          <p:cNvSpPr txBox="1">
            <a:spLocks noGrp="1"/>
          </p:cNvSpPr>
          <p:nvPr>
            <p:ph type="body" idx="3"/>
          </p:nvPr>
        </p:nvSpPr>
        <p:spPr>
          <a:xfrm>
            <a:off x="5337588" y="1696887"/>
            <a:ext cx="6282912" cy="603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1" name="Google Shape;101;p19"/>
          <p:cNvSpPr txBox="1">
            <a:spLocks noGrp="1"/>
          </p:cNvSpPr>
          <p:nvPr>
            <p:ph type="body" idx="4"/>
          </p:nvPr>
        </p:nvSpPr>
        <p:spPr>
          <a:xfrm>
            <a:off x="5337588" y="2629872"/>
            <a:ext cx="6282912" cy="603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2" name="Google Shape;102;p19"/>
          <p:cNvSpPr txBox="1">
            <a:spLocks noGrp="1"/>
          </p:cNvSpPr>
          <p:nvPr>
            <p:ph type="body" idx="5"/>
          </p:nvPr>
        </p:nvSpPr>
        <p:spPr>
          <a:xfrm>
            <a:off x="5337588" y="3562857"/>
            <a:ext cx="6282912" cy="603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3" name="Google Shape;103;p19"/>
          <p:cNvSpPr txBox="1">
            <a:spLocks noGrp="1"/>
          </p:cNvSpPr>
          <p:nvPr>
            <p:ph type="body" idx="6"/>
          </p:nvPr>
        </p:nvSpPr>
        <p:spPr>
          <a:xfrm>
            <a:off x="5337588" y="4495842"/>
            <a:ext cx="6282912" cy="603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4" name="Google Shape;104;p19"/>
          <p:cNvSpPr txBox="1">
            <a:spLocks noGrp="1"/>
          </p:cNvSpPr>
          <p:nvPr>
            <p:ph type="body" idx="7"/>
          </p:nvPr>
        </p:nvSpPr>
        <p:spPr>
          <a:xfrm>
            <a:off x="5337588" y="5428827"/>
            <a:ext cx="6282912" cy="603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5" name="Google Shape;105;p19"/>
          <p:cNvSpPr txBox="1">
            <a:spLocks noGrp="1"/>
          </p:cNvSpPr>
          <p:nvPr>
            <p:ph type="body" idx="8"/>
          </p:nvPr>
        </p:nvSpPr>
        <p:spPr>
          <a:xfrm>
            <a:off x="571500" y="571882"/>
            <a:ext cx="2787162" cy="17289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6" name="Google Shape;106;p19"/>
          <p:cNvSpPr txBox="1">
            <a:spLocks noGrp="1"/>
          </p:cNvSpPr>
          <p:nvPr>
            <p:ph type="title"/>
          </p:nvPr>
        </p:nvSpPr>
        <p:spPr>
          <a:xfrm>
            <a:off x="852918" y="1131396"/>
            <a:ext cx="2224327" cy="633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19"/>
          <p:cNvSpPr txBox="1">
            <a:spLocks noGrp="1"/>
          </p:cNvSpPr>
          <p:nvPr>
            <p:ph type="body" idx="9"/>
          </p:nvPr>
        </p:nvSpPr>
        <p:spPr>
          <a:xfrm>
            <a:off x="4097228" y="792901"/>
            <a:ext cx="1105742" cy="603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b" anchorCtr="0">
            <a:noAutofit/>
          </a:bodyPr>
          <a:lstStyle>
            <a:lvl1pPr marL="457200" lvl="0" indent="-228600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4400"/>
              <a:buNone/>
              <a:defRPr sz="44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8" name="Google Shape;108;p19"/>
          <p:cNvSpPr txBox="1">
            <a:spLocks noGrp="1"/>
          </p:cNvSpPr>
          <p:nvPr>
            <p:ph type="body" idx="13"/>
          </p:nvPr>
        </p:nvSpPr>
        <p:spPr>
          <a:xfrm>
            <a:off x="4097228" y="1760685"/>
            <a:ext cx="1105742" cy="603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b" anchorCtr="0">
            <a:noAutofit/>
          </a:bodyPr>
          <a:lstStyle>
            <a:lvl1pPr marL="457200" lvl="0" indent="-228600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4400"/>
              <a:buNone/>
              <a:defRPr sz="44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9" name="Google Shape;109;p19"/>
          <p:cNvSpPr txBox="1">
            <a:spLocks noGrp="1"/>
          </p:cNvSpPr>
          <p:nvPr>
            <p:ph type="body" idx="14"/>
          </p:nvPr>
        </p:nvSpPr>
        <p:spPr>
          <a:xfrm>
            <a:off x="4097228" y="2708483"/>
            <a:ext cx="1105742" cy="603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b" anchorCtr="0">
            <a:noAutofit/>
          </a:bodyPr>
          <a:lstStyle>
            <a:lvl1pPr marL="457200" lvl="0" indent="-228600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4400"/>
              <a:buNone/>
              <a:defRPr sz="44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0" name="Google Shape;110;p19"/>
          <p:cNvSpPr txBox="1">
            <a:spLocks noGrp="1"/>
          </p:cNvSpPr>
          <p:nvPr>
            <p:ph type="body" idx="15"/>
          </p:nvPr>
        </p:nvSpPr>
        <p:spPr>
          <a:xfrm>
            <a:off x="4097228" y="3628155"/>
            <a:ext cx="1105742" cy="603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b" anchorCtr="0">
            <a:noAutofit/>
          </a:bodyPr>
          <a:lstStyle>
            <a:lvl1pPr marL="457200" lvl="0" indent="-228600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4400"/>
              <a:buNone/>
              <a:defRPr sz="44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1" name="Google Shape;111;p19"/>
          <p:cNvSpPr txBox="1">
            <a:spLocks noGrp="1"/>
          </p:cNvSpPr>
          <p:nvPr>
            <p:ph type="body" idx="16"/>
          </p:nvPr>
        </p:nvSpPr>
        <p:spPr>
          <a:xfrm>
            <a:off x="4097228" y="4559640"/>
            <a:ext cx="1105742" cy="603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b" anchorCtr="0">
            <a:noAutofit/>
          </a:bodyPr>
          <a:lstStyle>
            <a:lvl1pPr marL="457200" lvl="0" indent="-228600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4400"/>
              <a:buNone/>
              <a:defRPr sz="44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2" name="Google Shape;112;p19"/>
          <p:cNvSpPr txBox="1">
            <a:spLocks noGrp="1"/>
          </p:cNvSpPr>
          <p:nvPr>
            <p:ph type="body" idx="17"/>
          </p:nvPr>
        </p:nvSpPr>
        <p:spPr>
          <a:xfrm>
            <a:off x="4097228" y="5491125"/>
            <a:ext cx="1105742" cy="603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b" anchorCtr="0">
            <a:noAutofit/>
          </a:bodyPr>
          <a:lstStyle>
            <a:lvl1pPr marL="457200" lvl="0" indent="-228600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4400"/>
              <a:buNone/>
              <a:defRPr sz="44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2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2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2" fill="hold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2" fill="hold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2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nodeType="withEffect">
                                  <p:stCondLst>
                                    <p:cond delay="6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2" fill="hold" nodeType="withEffect">
                                  <p:stCondLst>
                                    <p:cond delay="6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ntentslides">
  <p:cSld name="Contentslides">
    <p:bg>
      <p:bgPr>
        <a:solidFill>
          <a:schemeClr val="dk1"/>
        </a:solidFill>
        <a:effectLst/>
      </p:bgPr>
    </p:bg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0"/>
          <p:cNvSpPr txBox="1"/>
          <p:nvPr/>
        </p:nvSpPr>
        <p:spPr>
          <a:xfrm>
            <a:off x="1220299" y="2178188"/>
            <a:ext cx="9751402" cy="1446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8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Contentslides</a:t>
            </a:r>
            <a:endParaRPr sz="8800" b="1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Google Shape;115;p20"/>
          <p:cNvSpPr txBox="1"/>
          <p:nvPr/>
        </p:nvSpPr>
        <p:spPr>
          <a:xfrm>
            <a:off x="1220299" y="3497052"/>
            <a:ext cx="9751402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72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titel, tekst en beeld</a:t>
            </a:r>
            <a:endParaRPr sz="7200" b="1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met tekst - versie 1">
  <p:cSld name="Titel met tekst - versie 1"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1"/>
          <p:cNvSpPr txBox="1">
            <a:spLocks noGrp="1"/>
          </p:cNvSpPr>
          <p:nvPr>
            <p:ph type="body" idx="1"/>
          </p:nvPr>
        </p:nvSpPr>
        <p:spPr>
          <a:xfrm>
            <a:off x="0" y="1714500"/>
            <a:ext cx="388620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8" name="Google Shape;118;p21"/>
          <p:cNvSpPr txBox="1">
            <a:spLocks noGrp="1"/>
          </p:cNvSpPr>
          <p:nvPr>
            <p:ph type="body" idx="2"/>
          </p:nvPr>
        </p:nvSpPr>
        <p:spPr>
          <a:xfrm>
            <a:off x="1676400" y="2286000"/>
            <a:ext cx="9944100" cy="40005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9" name="Google Shape;119;p21"/>
          <p:cNvSpPr txBox="1">
            <a:spLocks noGrp="1"/>
          </p:cNvSpPr>
          <p:nvPr>
            <p:ph type="title"/>
          </p:nvPr>
        </p:nvSpPr>
        <p:spPr>
          <a:xfrm>
            <a:off x="571500" y="795743"/>
            <a:ext cx="11049000" cy="633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21"/>
          <p:cNvSpPr txBox="1">
            <a:spLocks noGrp="1"/>
          </p:cNvSpPr>
          <p:nvPr>
            <p:ph type="body" idx="3"/>
          </p:nvPr>
        </p:nvSpPr>
        <p:spPr>
          <a:xfrm>
            <a:off x="2001838" y="2679405"/>
            <a:ext cx="9293225" cy="32005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1" name="Google Shape;121;p21"/>
          <p:cNvSpPr txBox="1">
            <a:spLocks noGrp="1"/>
          </p:cNvSpPr>
          <p:nvPr>
            <p:ph type="ftr" idx="11"/>
          </p:nvPr>
        </p:nvSpPr>
        <p:spPr>
          <a:xfrm>
            <a:off x="571501" y="6570920"/>
            <a:ext cx="10441222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21"/>
          <p:cNvSpPr txBox="1">
            <a:spLocks noGrp="1"/>
          </p:cNvSpPr>
          <p:nvPr>
            <p:ph type="sldNum" idx="12"/>
          </p:nvPr>
        </p:nvSpPr>
        <p:spPr>
          <a:xfrm>
            <a:off x="11132595" y="6570920"/>
            <a:ext cx="487905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2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met tekst - versie 2">
  <p:cSld name="Titel met tekst - versie 2"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2"/>
          <p:cNvSpPr txBox="1">
            <a:spLocks noGrp="1"/>
          </p:cNvSpPr>
          <p:nvPr>
            <p:ph type="body" idx="1"/>
          </p:nvPr>
        </p:nvSpPr>
        <p:spPr>
          <a:xfrm>
            <a:off x="571500" y="0"/>
            <a:ext cx="33147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5" name="Google Shape;125;p22"/>
          <p:cNvSpPr txBox="1">
            <a:spLocks noGrp="1"/>
          </p:cNvSpPr>
          <p:nvPr>
            <p:ph type="body" idx="2"/>
          </p:nvPr>
        </p:nvSpPr>
        <p:spPr>
          <a:xfrm>
            <a:off x="1676400" y="571500"/>
            <a:ext cx="9944100" cy="5715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6" name="Google Shape;126;p22"/>
          <p:cNvSpPr txBox="1">
            <a:spLocks noGrp="1"/>
          </p:cNvSpPr>
          <p:nvPr>
            <p:ph type="title"/>
          </p:nvPr>
        </p:nvSpPr>
        <p:spPr>
          <a:xfrm>
            <a:off x="2001838" y="795743"/>
            <a:ext cx="9293225" cy="633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7" name="Google Shape;127;p22"/>
          <p:cNvSpPr txBox="1">
            <a:spLocks noGrp="1"/>
          </p:cNvSpPr>
          <p:nvPr>
            <p:ph type="body" idx="3"/>
          </p:nvPr>
        </p:nvSpPr>
        <p:spPr>
          <a:xfrm>
            <a:off x="2001838" y="1714500"/>
            <a:ext cx="9293225" cy="4165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8" name="Google Shape;128;p22"/>
          <p:cNvSpPr txBox="1">
            <a:spLocks noGrp="1"/>
          </p:cNvSpPr>
          <p:nvPr>
            <p:ph type="ftr" idx="11"/>
          </p:nvPr>
        </p:nvSpPr>
        <p:spPr>
          <a:xfrm>
            <a:off x="571501" y="6570920"/>
            <a:ext cx="10441222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22"/>
          <p:cNvSpPr txBox="1">
            <a:spLocks noGrp="1"/>
          </p:cNvSpPr>
          <p:nvPr>
            <p:ph type="sldNum" idx="12"/>
          </p:nvPr>
        </p:nvSpPr>
        <p:spPr>
          <a:xfrm>
            <a:off x="11132595" y="6570920"/>
            <a:ext cx="487905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" presetID="2" presetClass="entr" presetSubtype="2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met tekst - versie 3">
  <p:cSld name="Titel met tekst - versie 3"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3"/>
          <p:cNvSpPr txBox="1">
            <a:spLocks noGrp="1"/>
          </p:cNvSpPr>
          <p:nvPr>
            <p:ph type="body" idx="1"/>
          </p:nvPr>
        </p:nvSpPr>
        <p:spPr>
          <a:xfrm>
            <a:off x="1676400" y="0"/>
            <a:ext cx="33147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2" name="Google Shape;132;p23"/>
          <p:cNvSpPr txBox="1">
            <a:spLocks noGrp="1"/>
          </p:cNvSpPr>
          <p:nvPr>
            <p:ph type="body" idx="2"/>
          </p:nvPr>
        </p:nvSpPr>
        <p:spPr>
          <a:xfrm>
            <a:off x="571500" y="571500"/>
            <a:ext cx="11049000" cy="5715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3" name="Google Shape;133;p23"/>
          <p:cNvSpPr txBox="1">
            <a:spLocks noGrp="1"/>
          </p:cNvSpPr>
          <p:nvPr>
            <p:ph type="title"/>
          </p:nvPr>
        </p:nvSpPr>
        <p:spPr>
          <a:xfrm>
            <a:off x="969258" y="795743"/>
            <a:ext cx="10325806" cy="633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4" name="Google Shape;134;p23"/>
          <p:cNvSpPr txBox="1">
            <a:spLocks noGrp="1"/>
          </p:cNvSpPr>
          <p:nvPr>
            <p:ph type="body" idx="3"/>
          </p:nvPr>
        </p:nvSpPr>
        <p:spPr>
          <a:xfrm>
            <a:off x="969258" y="1714500"/>
            <a:ext cx="10325806" cy="4165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5" name="Google Shape;135;p23"/>
          <p:cNvSpPr txBox="1">
            <a:spLocks noGrp="1"/>
          </p:cNvSpPr>
          <p:nvPr>
            <p:ph type="ftr" idx="11"/>
          </p:nvPr>
        </p:nvSpPr>
        <p:spPr>
          <a:xfrm>
            <a:off x="571501" y="6570920"/>
            <a:ext cx="10441222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6" name="Google Shape;136;p23"/>
          <p:cNvSpPr txBox="1">
            <a:spLocks noGrp="1"/>
          </p:cNvSpPr>
          <p:nvPr>
            <p:ph type="sldNum" idx="12"/>
          </p:nvPr>
        </p:nvSpPr>
        <p:spPr>
          <a:xfrm>
            <a:off x="11132595" y="6570920"/>
            <a:ext cx="487905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" presetID="2" presetClass="entr" presetSubtype="2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met tekst - versie 4">
  <p:cSld name="Titel met tekst - versie 4"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4"/>
          <p:cNvSpPr txBox="1">
            <a:spLocks noGrp="1"/>
          </p:cNvSpPr>
          <p:nvPr>
            <p:ph type="body" idx="1"/>
          </p:nvPr>
        </p:nvSpPr>
        <p:spPr>
          <a:xfrm>
            <a:off x="571500" y="571500"/>
            <a:ext cx="11049000" cy="5715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9" name="Google Shape;139;p24"/>
          <p:cNvSpPr txBox="1">
            <a:spLocks noGrp="1"/>
          </p:cNvSpPr>
          <p:nvPr>
            <p:ph type="title"/>
          </p:nvPr>
        </p:nvSpPr>
        <p:spPr>
          <a:xfrm>
            <a:off x="969258" y="795743"/>
            <a:ext cx="10325806" cy="633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0" name="Google Shape;140;p24"/>
          <p:cNvSpPr txBox="1">
            <a:spLocks noGrp="1"/>
          </p:cNvSpPr>
          <p:nvPr>
            <p:ph type="body" idx="2"/>
          </p:nvPr>
        </p:nvSpPr>
        <p:spPr>
          <a:xfrm>
            <a:off x="969258" y="1714500"/>
            <a:ext cx="10325806" cy="4165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1" name="Google Shape;141;p24"/>
          <p:cNvSpPr txBox="1">
            <a:spLocks noGrp="1"/>
          </p:cNvSpPr>
          <p:nvPr>
            <p:ph type="ftr" idx="11"/>
          </p:nvPr>
        </p:nvSpPr>
        <p:spPr>
          <a:xfrm>
            <a:off x="571501" y="6570920"/>
            <a:ext cx="10441222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p24"/>
          <p:cNvSpPr txBox="1">
            <a:spLocks noGrp="1"/>
          </p:cNvSpPr>
          <p:nvPr>
            <p:ph type="sldNum" idx="12"/>
          </p:nvPr>
        </p:nvSpPr>
        <p:spPr>
          <a:xfrm>
            <a:off x="11132595" y="6570920"/>
            <a:ext cx="487905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Leeg" type="blank">
  <p:cSld name="BLANK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7"/>
          <p:cNvSpPr txBox="1">
            <a:spLocks noGrp="1"/>
          </p:cNvSpPr>
          <p:nvPr>
            <p:ph type="ftr" idx="11"/>
          </p:nvPr>
        </p:nvSpPr>
        <p:spPr>
          <a:xfrm>
            <a:off x="571501" y="6570920"/>
            <a:ext cx="10441222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7"/>
          <p:cNvSpPr txBox="1">
            <a:spLocks noGrp="1"/>
          </p:cNvSpPr>
          <p:nvPr>
            <p:ph type="sldNum" idx="12"/>
          </p:nvPr>
        </p:nvSpPr>
        <p:spPr>
          <a:xfrm>
            <a:off x="11132595" y="6570920"/>
            <a:ext cx="487905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met tekst - versie 5">
  <p:cSld name="Titel met tekst - versie 5"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5"/>
          <p:cNvSpPr txBox="1">
            <a:spLocks noGrp="1"/>
          </p:cNvSpPr>
          <p:nvPr>
            <p:ph type="title"/>
          </p:nvPr>
        </p:nvSpPr>
        <p:spPr>
          <a:xfrm>
            <a:off x="571500" y="795743"/>
            <a:ext cx="11049000" cy="63325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5" name="Google Shape;145;p25"/>
          <p:cNvSpPr txBox="1">
            <a:spLocks noGrp="1"/>
          </p:cNvSpPr>
          <p:nvPr>
            <p:ph type="body" idx="1"/>
          </p:nvPr>
        </p:nvSpPr>
        <p:spPr>
          <a:xfrm>
            <a:off x="571500" y="1714500"/>
            <a:ext cx="110490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6" name="Google Shape;146;p25"/>
          <p:cNvSpPr txBox="1">
            <a:spLocks noGrp="1"/>
          </p:cNvSpPr>
          <p:nvPr>
            <p:ph type="ftr" idx="11"/>
          </p:nvPr>
        </p:nvSpPr>
        <p:spPr>
          <a:xfrm>
            <a:off x="571501" y="6570920"/>
            <a:ext cx="10441222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7" name="Google Shape;147;p25"/>
          <p:cNvSpPr txBox="1">
            <a:spLocks noGrp="1"/>
          </p:cNvSpPr>
          <p:nvPr>
            <p:ph type="sldNum" idx="12"/>
          </p:nvPr>
        </p:nvSpPr>
        <p:spPr>
          <a:xfrm>
            <a:off x="11132595" y="6570920"/>
            <a:ext cx="487905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met tekst in twee kolommen - versie 1">
  <p:cSld name="Titel met tekst in twee kolommen - versie 1"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6"/>
          <p:cNvSpPr txBox="1">
            <a:spLocks noGrp="1"/>
          </p:cNvSpPr>
          <p:nvPr>
            <p:ph type="title"/>
          </p:nvPr>
        </p:nvSpPr>
        <p:spPr>
          <a:xfrm>
            <a:off x="571500" y="795743"/>
            <a:ext cx="11049000" cy="63325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0" name="Google Shape;150;p26"/>
          <p:cNvSpPr txBox="1">
            <a:spLocks noGrp="1"/>
          </p:cNvSpPr>
          <p:nvPr>
            <p:ph type="body" idx="1"/>
          </p:nvPr>
        </p:nvSpPr>
        <p:spPr>
          <a:xfrm>
            <a:off x="571500" y="1714500"/>
            <a:ext cx="110490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1" name="Google Shape;151;p26"/>
          <p:cNvSpPr txBox="1">
            <a:spLocks noGrp="1"/>
          </p:cNvSpPr>
          <p:nvPr>
            <p:ph type="ftr" idx="11"/>
          </p:nvPr>
        </p:nvSpPr>
        <p:spPr>
          <a:xfrm>
            <a:off x="571501" y="6570920"/>
            <a:ext cx="10441222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2" name="Google Shape;152;p26"/>
          <p:cNvSpPr txBox="1">
            <a:spLocks noGrp="1"/>
          </p:cNvSpPr>
          <p:nvPr>
            <p:ph type="sldNum" idx="12"/>
          </p:nvPr>
        </p:nvSpPr>
        <p:spPr>
          <a:xfrm>
            <a:off x="11132595" y="6570920"/>
            <a:ext cx="487905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met tekst in twee kolommen - versie 2">
  <p:cSld name="Titel met tekst in twee kolommen - versie 2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7"/>
          <p:cNvSpPr txBox="1">
            <a:spLocks noGrp="1"/>
          </p:cNvSpPr>
          <p:nvPr>
            <p:ph type="body" idx="1"/>
          </p:nvPr>
        </p:nvSpPr>
        <p:spPr>
          <a:xfrm>
            <a:off x="1676400" y="0"/>
            <a:ext cx="33147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5" name="Google Shape;155;p27"/>
          <p:cNvSpPr txBox="1">
            <a:spLocks noGrp="1"/>
          </p:cNvSpPr>
          <p:nvPr>
            <p:ph type="body" idx="2"/>
          </p:nvPr>
        </p:nvSpPr>
        <p:spPr>
          <a:xfrm>
            <a:off x="571500" y="571500"/>
            <a:ext cx="11049000" cy="5715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6" name="Google Shape;156;p27"/>
          <p:cNvSpPr txBox="1">
            <a:spLocks noGrp="1"/>
          </p:cNvSpPr>
          <p:nvPr>
            <p:ph type="title"/>
          </p:nvPr>
        </p:nvSpPr>
        <p:spPr>
          <a:xfrm>
            <a:off x="969258" y="795743"/>
            <a:ext cx="10325806" cy="633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7" name="Google Shape;157;p27"/>
          <p:cNvSpPr txBox="1">
            <a:spLocks noGrp="1"/>
          </p:cNvSpPr>
          <p:nvPr>
            <p:ph type="body" idx="3"/>
          </p:nvPr>
        </p:nvSpPr>
        <p:spPr>
          <a:xfrm>
            <a:off x="969258" y="1714500"/>
            <a:ext cx="10325806" cy="4165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8" name="Google Shape;158;p27"/>
          <p:cNvSpPr txBox="1">
            <a:spLocks noGrp="1"/>
          </p:cNvSpPr>
          <p:nvPr>
            <p:ph type="ftr" idx="11"/>
          </p:nvPr>
        </p:nvSpPr>
        <p:spPr>
          <a:xfrm>
            <a:off x="571501" y="6570920"/>
            <a:ext cx="10441222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9" name="Google Shape;159;p27"/>
          <p:cNvSpPr txBox="1">
            <a:spLocks noGrp="1"/>
          </p:cNvSpPr>
          <p:nvPr>
            <p:ph type="sldNum" idx="12"/>
          </p:nvPr>
        </p:nvSpPr>
        <p:spPr>
          <a:xfrm>
            <a:off x="11132595" y="6570920"/>
            <a:ext cx="487905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" presetID="2" presetClass="entr" presetSubtype="2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+ tekst + beeld">
  <p:cSld name="Titel + tekst + beeld"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8"/>
          <p:cNvSpPr txBox="1">
            <a:spLocks noGrp="1"/>
          </p:cNvSpPr>
          <p:nvPr>
            <p:ph type="body" idx="1"/>
          </p:nvPr>
        </p:nvSpPr>
        <p:spPr>
          <a:xfrm>
            <a:off x="1676400" y="1430494"/>
            <a:ext cx="6629400" cy="5427505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62" name="Google Shape;162;p28"/>
          <p:cNvSpPr txBox="1">
            <a:spLocks noGrp="1"/>
          </p:cNvSpPr>
          <p:nvPr>
            <p:ph type="body" idx="2"/>
          </p:nvPr>
        </p:nvSpPr>
        <p:spPr>
          <a:xfrm>
            <a:off x="571500" y="571881"/>
            <a:ext cx="4419600" cy="171722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63" name="Google Shape;163;p28"/>
          <p:cNvSpPr txBox="1">
            <a:spLocks noGrp="1"/>
          </p:cNvSpPr>
          <p:nvPr>
            <p:ph type="title"/>
          </p:nvPr>
        </p:nvSpPr>
        <p:spPr>
          <a:xfrm>
            <a:off x="821094" y="852197"/>
            <a:ext cx="3920414" cy="11565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4" name="Google Shape;164;p28"/>
          <p:cNvSpPr>
            <a:spLocks noGrp="1"/>
          </p:cNvSpPr>
          <p:nvPr>
            <p:ph type="pic" idx="3"/>
          </p:nvPr>
        </p:nvSpPr>
        <p:spPr>
          <a:xfrm>
            <a:off x="7200900" y="571500"/>
            <a:ext cx="4419600" cy="5714998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165" name="Google Shape;165;p28"/>
          <p:cNvSpPr txBox="1">
            <a:spLocks noGrp="1"/>
          </p:cNvSpPr>
          <p:nvPr>
            <p:ph type="body" idx="4"/>
          </p:nvPr>
        </p:nvSpPr>
        <p:spPr>
          <a:xfrm>
            <a:off x="2257425" y="2613025"/>
            <a:ext cx="4367213" cy="3673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66" name="Google Shape;166;p28"/>
          <p:cNvSpPr txBox="1">
            <a:spLocks noGrp="1"/>
          </p:cNvSpPr>
          <p:nvPr>
            <p:ph type="ftr" idx="11"/>
          </p:nvPr>
        </p:nvSpPr>
        <p:spPr>
          <a:xfrm>
            <a:off x="571501" y="6570920"/>
            <a:ext cx="10441222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7" name="Google Shape;167;p28"/>
          <p:cNvSpPr txBox="1">
            <a:spLocks noGrp="1"/>
          </p:cNvSpPr>
          <p:nvPr>
            <p:ph type="sldNum" idx="12"/>
          </p:nvPr>
        </p:nvSpPr>
        <p:spPr>
          <a:xfrm>
            <a:off x="11132595" y="6570920"/>
            <a:ext cx="487905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  <p:sp>
        <p:nvSpPr>
          <p:cNvPr id="168" name="Google Shape;168;p28"/>
          <p:cNvSpPr txBox="1">
            <a:spLocks noGrp="1"/>
          </p:cNvSpPr>
          <p:nvPr>
            <p:ph type="body" idx="5"/>
          </p:nvPr>
        </p:nvSpPr>
        <p:spPr>
          <a:xfrm>
            <a:off x="7200898" y="6289968"/>
            <a:ext cx="4419601" cy="1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457200" lvl="0" indent="-228600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50"/>
              <a:buNone/>
              <a:defRPr sz="105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" presetClass="entr" presetSubtype="4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2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6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6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6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6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6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6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6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65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6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6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6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eeld + titel + tekst - versie 1">
  <p:cSld name="Beeld + titel + tekst - versie 1"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9"/>
          <p:cNvSpPr>
            <a:spLocks noGrp="1"/>
          </p:cNvSpPr>
          <p:nvPr>
            <p:ph type="pic" idx="2"/>
          </p:nvPr>
        </p:nvSpPr>
        <p:spPr>
          <a:xfrm>
            <a:off x="1676399" y="1714500"/>
            <a:ext cx="5524501" cy="4571998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171" name="Google Shape;171;p29"/>
          <p:cNvSpPr txBox="1">
            <a:spLocks noGrp="1"/>
          </p:cNvSpPr>
          <p:nvPr>
            <p:ph type="body" idx="1"/>
          </p:nvPr>
        </p:nvSpPr>
        <p:spPr>
          <a:xfrm>
            <a:off x="571500" y="571882"/>
            <a:ext cx="4979504" cy="17247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72" name="Google Shape;172;p29"/>
          <p:cNvSpPr txBox="1">
            <a:spLocks noGrp="1"/>
          </p:cNvSpPr>
          <p:nvPr>
            <p:ph type="body" idx="3"/>
          </p:nvPr>
        </p:nvSpPr>
        <p:spPr>
          <a:xfrm>
            <a:off x="7748016" y="1714500"/>
            <a:ext cx="3872484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73" name="Google Shape;173;p29"/>
          <p:cNvSpPr txBox="1">
            <a:spLocks noGrp="1"/>
          </p:cNvSpPr>
          <p:nvPr>
            <p:ph type="ftr" idx="11"/>
          </p:nvPr>
        </p:nvSpPr>
        <p:spPr>
          <a:xfrm>
            <a:off x="571501" y="6570920"/>
            <a:ext cx="10441222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4" name="Google Shape;174;p29"/>
          <p:cNvSpPr txBox="1">
            <a:spLocks noGrp="1"/>
          </p:cNvSpPr>
          <p:nvPr>
            <p:ph type="sldNum" idx="12"/>
          </p:nvPr>
        </p:nvSpPr>
        <p:spPr>
          <a:xfrm>
            <a:off x="11132595" y="6570920"/>
            <a:ext cx="487905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  <p:sp>
        <p:nvSpPr>
          <p:cNvPr id="175" name="Google Shape;175;p29"/>
          <p:cNvSpPr txBox="1">
            <a:spLocks noGrp="1"/>
          </p:cNvSpPr>
          <p:nvPr>
            <p:ph type="body" idx="4"/>
          </p:nvPr>
        </p:nvSpPr>
        <p:spPr>
          <a:xfrm>
            <a:off x="1676401" y="6289968"/>
            <a:ext cx="5524500" cy="1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50"/>
              <a:buNone/>
              <a:defRPr sz="105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76" name="Google Shape;176;p29"/>
          <p:cNvSpPr txBox="1">
            <a:spLocks noGrp="1"/>
          </p:cNvSpPr>
          <p:nvPr>
            <p:ph type="title"/>
          </p:nvPr>
        </p:nvSpPr>
        <p:spPr>
          <a:xfrm>
            <a:off x="1045112" y="889010"/>
            <a:ext cx="4018875" cy="1079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7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7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eeld + titel + tekst - versie 2">
  <p:cSld name="Beeld + titel + tekst - versie 2"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30"/>
          <p:cNvSpPr txBox="1">
            <a:spLocks noGrp="1"/>
          </p:cNvSpPr>
          <p:nvPr>
            <p:ph type="body" idx="1"/>
          </p:nvPr>
        </p:nvSpPr>
        <p:spPr>
          <a:xfrm>
            <a:off x="0" y="571500"/>
            <a:ext cx="6096000" cy="6286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79" name="Google Shape;179;p30"/>
          <p:cNvSpPr>
            <a:spLocks noGrp="1"/>
          </p:cNvSpPr>
          <p:nvPr>
            <p:ph type="pic" idx="2"/>
          </p:nvPr>
        </p:nvSpPr>
        <p:spPr>
          <a:xfrm>
            <a:off x="571499" y="1087419"/>
            <a:ext cx="6096000" cy="4692022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180" name="Google Shape;180;p30"/>
          <p:cNvSpPr txBox="1">
            <a:spLocks noGrp="1"/>
          </p:cNvSpPr>
          <p:nvPr>
            <p:ph type="title"/>
          </p:nvPr>
        </p:nvSpPr>
        <p:spPr>
          <a:xfrm>
            <a:off x="7200900" y="571501"/>
            <a:ext cx="4419602" cy="125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None/>
              <a:defRPr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1" name="Google Shape;181;p30"/>
          <p:cNvSpPr txBox="1">
            <a:spLocks noGrp="1"/>
          </p:cNvSpPr>
          <p:nvPr>
            <p:ph type="body" idx="3"/>
          </p:nvPr>
        </p:nvSpPr>
        <p:spPr>
          <a:xfrm>
            <a:off x="7204542" y="1998921"/>
            <a:ext cx="4415959" cy="42875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2" name="Google Shape;182;p30"/>
          <p:cNvSpPr txBox="1">
            <a:spLocks noGrp="1"/>
          </p:cNvSpPr>
          <p:nvPr>
            <p:ph type="ftr" idx="11"/>
          </p:nvPr>
        </p:nvSpPr>
        <p:spPr>
          <a:xfrm>
            <a:off x="571501" y="6570920"/>
            <a:ext cx="10441222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3" name="Google Shape;183;p30"/>
          <p:cNvSpPr txBox="1">
            <a:spLocks noGrp="1"/>
          </p:cNvSpPr>
          <p:nvPr>
            <p:ph type="sldNum" idx="12"/>
          </p:nvPr>
        </p:nvSpPr>
        <p:spPr>
          <a:xfrm>
            <a:off x="11132595" y="6570920"/>
            <a:ext cx="487905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  <p:sp>
        <p:nvSpPr>
          <p:cNvPr id="184" name="Google Shape;184;p30"/>
          <p:cNvSpPr txBox="1">
            <a:spLocks noGrp="1"/>
          </p:cNvSpPr>
          <p:nvPr>
            <p:ph type="body" idx="4"/>
          </p:nvPr>
        </p:nvSpPr>
        <p:spPr>
          <a:xfrm>
            <a:off x="571499" y="5782707"/>
            <a:ext cx="6096000" cy="1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50"/>
              <a:buNone/>
              <a:defRPr sz="105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" presetID="2" presetClass="entr" presetSubtype="8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8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8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8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8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" presetClass="entr" presetSubtype="2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eeld + titel + tekst - versie 3">
  <p:cSld name="Beeld + titel + tekst - versie 3"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31"/>
          <p:cNvSpPr txBox="1">
            <a:spLocks noGrp="1"/>
          </p:cNvSpPr>
          <p:nvPr>
            <p:ph type="body" idx="1"/>
          </p:nvPr>
        </p:nvSpPr>
        <p:spPr>
          <a:xfrm>
            <a:off x="4991100" y="2322095"/>
            <a:ext cx="7200900" cy="453590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7" name="Google Shape;187;p31"/>
          <p:cNvSpPr>
            <a:spLocks noGrp="1"/>
          </p:cNvSpPr>
          <p:nvPr>
            <p:ph type="pic" idx="2"/>
          </p:nvPr>
        </p:nvSpPr>
        <p:spPr>
          <a:xfrm>
            <a:off x="571500" y="583531"/>
            <a:ext cx="4991102" cy="5702969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188" name="Google Shape;188;p31"/>
          <p:cNvSpPr txBox="1">
            <a:spLocks noGrp="1"/>
          </p:cNvSpPr>
          <p:nvPr>
            <p:ph type="title"/>
          </p:nvPr>
        </p:nvSpPr>
        <p:spPr>
          <a:xfrm>
            <a:off x="6092412" y="571501"/>
            <a:ext cx="5528087" cy="125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None/>
              <a:defRPr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9" name="Google Shape;189;p31"/>
          <p:cNvSpPr txBox="1">
            <a:spLocks noGrp="1"/>
          </p:cNvSpPr>
          <p:nvPr>
            <p:ph type="body" idx="3"/>
          </p:nvPr>
        </p:nvSpPr>
        <p:spPr>
          <a:xfrm>
            <a:off x="6096001" y="2857501"/>
            <a:ext cx="5523530" cy="3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>
                <a:solidFill>
                  <a:schemeClr val="lt1"/>
                </a:solidFill>
              </a:defRPr>
            </a:lvl1pPr>
            <a:lvl2pPr marL="914400" lvl="1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2pPr>
            <a:lvl3pPr marL="1371600" lvl="2" indent="-30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Char char="•"/>
              <a:defRPr>
                <a:solidFill>
                  <a:schemeClr val="lt1"/>
                </a:solidFill>
              </a:defRPr>
            </a:lvl3pPr>
            <a:lvl4pPr marL="1828800" lvl="3" indent="-298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100"/>
              <a:buChar char="•"/>
              <a:defRPr>
                <a:solidFill>
                  <a:schemeClr val="lt1"/>
                </a:solidFill>
              </a:defRPr>
            </a:lvl4pPr>
            <a:lvl5pPr marL="2286000" lvl="4" indent="-298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100"/>
              <a:buChar char="•"/>
              <a:defRPr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90" name="Google Shape;190;p31"/>
          <p:cNvSpPr txBox="1">
            <a:spLocks noGrp="1"/>
          </p:cNvSpPr>
          <p:nvPr>
            <p:ph type="ftr" idx="11"/>
          </p:nvPr>
        </p:nvSpPr>
        <p:spPr>
          <a:xfrm>
            <a:off x="571501" y="6570920"/>
            <a:ext cx="10441222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1" name="Google Shape;191;p31"/>
          <p:cNvSpPr txBox="1">
            <a:spLocks noGrp="1"/>
          </p:cNvSpPr>
          <p:nvPr>
            <p:ph type="sldNum" idx="12"/>
          </p:nvPr>
        </p:nvSpPr>
        <p:spPr>
          <a:xfrm>
            <a:off x="11132595" y="6570920"/>
            <a:ext cx="487905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  <p:sp>
        <p:nvSpPr>
          <p:cNvPr id="192" name="Google Shape;192;p31"/>
          <p:cNvSpPr txBox="1">
            <a:spLocks noGrp="1"/>
          </p:cNvSpPr>
          <p:nvPr>
            <p:ph type="body" idx="4"/>
          </p:nvPr>
        </p:nvSpPr>
        <p:spPr>
          <a:xfrm>
            <a:off x="571501" y="6289968"/>
            <a:ext cx="4991102" cy="1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50"/>
              <a:buNone/>
              <a:defRPr sz="105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" presetID="2" presetClass="entr" presetSubtype="8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6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6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6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6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6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9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6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9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6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9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6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9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6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75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eeld + titel + tekst - versie 4">
  <p:cSld name="Beeld + titel + tekst - versie 4"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32"/>
          <p:cNvSpPr txBox="1">
            <a:spLocks noGrp="1"/>
          </p:cNvSpPr>
          <p:nvPr>
            <p:ph type="body" idx="1"/>
          </p:nvPr>
        </p:nvSpPr>
        <p:spPr>
          <a:xfrm>
            <a:off x="6858000" y="0"/>
            <a:ext cx="5334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95" name="Google Shape;195;p32"/>
          <p:cNvSpPr>
            <a:spLocks noGrp="1"/>
          </p:cNvSpPr>
          <p:nvPr>
            <p:ph type="pic" idx="2"/>
          </p:nvPr>
        </p:nvSpPr>
        <p:spPr>
          <a:xfrm>
            <a:off x="0" y="583531"/>
            <a:ext cx="4991102" cy="5702969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196" name="Google Shape;196;p32"/>
          <p:cNvSpPr txBox="1">
            <a:spLocks noGrp="1"/>
          </p:cNvSpPr>
          <p:nvPr>
            <p:ph type="body" idx="3"/>
          </p:nvPr>
        </p:nvSpPr>
        <p:spPr>
          <a:xfrm>
            <a:off x="6858000" y="583531"/>
            <a:ext cx="4762500" cy="570296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97" name="Google Shape;197;p32"/>
          <p:cNvSpPr txBox="1">
            <a:spLocks noGrp="1"/>
          </p:cNvSpPr>
          <p:nvPr>
            <p:ph type="title"/>
          </p:nvPr>
        </p:nvSpPr>
        <p:spPr>
          <a:xfrm>
            <a:off x="5542518" y="571501"/>
            <a:ext cx="5539091" cy="125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None/>
              <a:defRPr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8" name="Google Shape;198;p32"/>
          <p:cNvSpPr txBox="1">
            <a:spLocks noGrp="1"/>
          </p:cNvSpPr>
          <p:nvPr>
            <p:ph type="body" idx="4"/>
          </p:nvPr>
        </p:nvSpPr>
        <p:spPr>
          <a:xfrm>
            <a:off x="5546558" y="1998921"/>
            <a:ext cx="5534525" cy="42875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99" name="Google Shape;199;p32"/>
          <p:cNvSpPr txBox="1">
            <a:spLocks noGrp="1"/>
          </p:cNvSpPr>
          <p:nvPr>
            <p:ph type="ftr" idx="11"/>
          </p:nvPr>
        </p:nvSpPr>
        <p:spPr>
          <a:xfrm>
            <a:off x="571501" y="6570920"/>
            <a:ext cx="10441222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0" name="Google Shape;200;p32"/>
          <p:cNvSpPr txBox="1">
            <a:spLocks noGrp="1"/>
          </p:cNvSpPr>
          <p:nvPr>
            <p:ph type="sldNum" idx="12"/>
          </p:nvPr>
        </p:nvSpPr>
        <p:spPr>
          <a:xfrm>
            <a:off x="11132595" y="6570920"/>
            <a:ext cx="487905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  <p:sp>
        <p:nvSpPr>
          <p:cNvPr id="201" name="Google Shape;201;p32"/>
          <p:cNvSpPr txBox="1">
            <a:spLocks noGrp="1"/>
          </p:cNvSpPr>
          <p:nvPr>
            <p:ph type="body" idx="5"/>
          </p:nvPr>
        </p:nvSpPr>
        <p:spPr>
          <a:xfrm>
            <a:off x="0" y="6289968"/>
            <a:ext cx="4991102" cy="1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76000" tIns="45700" rIns="0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50"/>
              <a:buNone/>
              <a:defRPr sz="105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0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75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wee beelden + titel + tekst">
  <p:cSld name="Twee beelden + titel + tekst"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33"/>
          <p:cNvSpPr txBox="1">
            <a:spLocks noGrp="1"/>
          </p:cNvSpPr>
          <p:nvPr>
            <p:ph type="body" idx="1"/>
          </p:nvPr>
        </p:nvSpPr>
        <p:spPr>
          <a:xfrm>
            <a:off x="-969" y="0"/>
            <a:ext cx="388716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4" name="Google Shape;204;p33"/>
          <p:cNvSpPr>
            <a:spLocks noGrp="1"/>
          </p:cNvSpPr>
          <p:nvPr>
            <p:ph type="pic" idx="2"/>
          </p:nvPr>
        </p:nvSpPr>
        <p:spPr>
          <a:xfrm>
            <a:off x="571500" y="583532"/>
            <a:ext cx="4419600" cy="2085240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205" name="Google Shape;205;p33"/>
          <p:cNvSpPr txBox="1">
            <a:spLocks noGrp="1"/>
          </p:cNvSpPr>
          <p:nvPr>
            <p:ph type="title"/>
          </p:nvPr>
        </p:nvSpPr>
        <p:spPr>
          <a:xfrm>
            <a:off x="6092412" y="571501"/>
            <a:ext cx="5528087" cy="125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None/>
              <a:defRPr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6" name="Google Shape;206;p33"/>
          <p:cNvSpPr>
            <a:spLocks noGrp="1"/>
          </p:cNvSpPr>
          <p:nvPr>
            <p:ph type="pic" idx="3"/>
          </p:nvPr>
        </p:nvSpPr>
        <p:spPr>
          <a:xfrm>
            <a:off x="571500" y="3056021"/>
            <a:ext cx="4419600" cy="3230479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207" name="Google Shape;207;p33"/>
          <p:cNvSpPr txBox="1">
            <a:spLocks noGrp="1"/>
          </p:cNvSpPr>
          <p:nvPr>
            <p:ph type="body" idx="4"/>
          </p:nvPr>
        </p:nvSpPr>
        <p:spPr>
          <a:xfrm>
            <a:off x="6092412" y="1998921"/>
            <a:ext cx="5528089" cy="42875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8" name="Google Shape;208;p33"/>
          <p:cNvSpPr txBox="1">
            <a:spLocks noGrp="1"/>
          </p:cNvSpPr>
          <p:nvPr>
            <p:ph type="ftr" idx="11"/>
          </p:nvPr>
        </p:nvSpPr>
        <p:spPr>
          <a:xfrm>
            <a:off x="571501" y="6570920"/>
            <a:ext cx="10441222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9" name="Google Shape;209;p33"/>
          <p:cNvSpPr txBox="1">
            <a:spLocks noGrp="1"/>
          </p:cNvSpPr>
          <p:nvPr>
            <p:ph type="sldNum" idx="12"/>
          </p:nvPr>
        </p:nvSpPr>
        <p:spPr>
          <a:xfrm>
            <a:off x="11132595" y="6570920"/>
            <a:ext cx="487905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  <p:sp>
        <p:nvSpPr>
          <p:cNvPr id="210" name="Google Shape;210;p33"/>
          <p:cNvSpPr txBox="1">
            <a:spLocks noGrp="1"/>
          </p:cNvSpPr>
          <p:nvPr>
            <p:ph type="body" idx="5"/>
          </p:nvPr>
        </p:nvSpPr>
        <p:spPr>
          <a:xfrm>
            <a:off x="567912" y="2673205"/>
            <a:ext cx="4423188" cy="1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50"/>
              <a:buNone/>
              <a:defRPr sz="105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1" name="Google Shape;211;p33"/>
          <p:cNvSpPr txBox="1">
            <a:spLocks noGrp="1"/>
          </p:cNvSpPr>
          <p:nvPr>
            <p:ph type="body" idx="6"/>
          </p:nvPr>
        </p:nvSpPr>
        <p:spPr>
          <a:xfrm>
            <a:off x="567912" y="6290178"/>
            <a:ext cx="4423188" cy="1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50"/>
              <a:buNone/>
              <a:defRPr sz="105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" presetID="2" presetClass="entr" presetSubtype="8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1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1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1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1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" presetClass="entr" presetSubtype="8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1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1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1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1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1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1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1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1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75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Items">
  <p:cSld name="Items">
    <p:bg>
      <p:bgPr>
        <a:solidFill>
          <a:schemeClr val="dk1"/>
        </a:solidFill>
        <a:effectLst/>
      </p:bgPr>
    </p:bg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34"/>
          <p:cNvSpPr txBox="1"/>
          <p:nvPr/>
        </p:nvSpPr>
        <p:spPr>
          <a:xfrm>
            <a:off x="1220299" y="1351508"/>
            <a:ext cx="9751402" cy="41549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8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Items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8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Stappen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8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Tijdslijn</a:t>
            </a:r>
            <a:endParaRPr sz="8800" b="1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elslides">
  <p:cSld name="Titelslides">
    <p:bg>
      <p:bgPr>
        <a:solidFill>
          <a:schemeClr val="dk1"/>
        </a:solidFill>
        <a:effectLst/>
      </p:bgPr>
    </p:bg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8"/>
          <p:cNvSpPr txBox="1"/>
          <p:nvPr/>
        </p:nvSpPr>
        <p:spPr>
          <a:xfrm>
            <a:off x="1220299" y="2705726"/>
            <a:ext cx="9751402" cy="1446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8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Titelslides</a:t>
            </a:r>
            <a:endParaRPr sz="8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rie items met pictogrammen - versie 1">
  <p:cSld name="Drie items met pictogrammen - versie 1"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35"/>
          <p:cNvSpPr txBox="1">
            <a:spLocks noGrp="1"/>
          </p:cNvSpPr>
          <p:nvPr>
            <p:ph type="body" idx="1"/>
          </p:nvPr>
        </p:nvSpPr>
        <p:spPr>
          <a:xfrm>
            <a:off x="571500" y="1714500"/>
            <a:ext cx="3314700" cy="45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6" name="Google Shape;216;p35"/>
          <p:cNvSpPr txBox="1">
            <a:spLocks noGrp="1"/>
          </p:cNvSpPr>
          <p:nvPr>
            <p:ph type="body" idx="2"/>
          </p:nvPr>
        </p:nvSpPr>
        <p:spPr>
          <a:xfrm>
            <a:off x="1676400" y="2206488"/>
            <a:ext cx="9944100" cy="3379304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7" name="Google Shape;217;p35"/>
          <p:cNvSpPr txBox="1">
            <a:spLocks noGrp="1"/>
          </p:cNvSpPr>
          <p:nvPr>
            <p:ph type="title"/>
          </p:nvPr>
        </p:nvSpPr>
        <p:spPr>
          <a:xfrm>
            <a:off x="571500" y="795743"/>
            <a:ext cx="11049000" cy="633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8" name="Google Shape;218;p35"/>
          <p:cNvSpPr>
            <a:spLocks noGrp="1"/>
          </p:cNvSpPr>
          <p:nvPr>
            <p:ph type="pic" idx="3"/>
          </p:nvPr>
        </p:nvSpPr>
        <p:spPr>
          <a:xfrm>
            <a:off x="3111270" y="2857500"/>
            <a:ext cx="853252" cy="853250"/>
          </a:xfrm>
          <a:prstGeom prst="rect">
            <a:avLst/>
          </a:prstGeom>
          <a:noFill/>
          <a:ln>
            <a:noFill/>
          </a:ln>
        </p:spPr>
      </p:sp>
      <p:sp>
        <p:nvSpPr>
          <p:cNvPr id="219" name="Google Shape;219;p35"/>
          <p:cNvSpPr txBox="1">
            <a:spLocks noGrp="1"/>
          </p:cNvSpPr>
          <p:nvPr>
            <p:ph type="body" idx="4"/>
          </p:nvPr>
        </p:nvSpPr>
        <p:spPr>
          <a:xfrm>
            <a:off x="2272918" y="4210727"/>
            <a:ext cx="2529956" cy="7242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accen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0" name="Google Shape;220;p35"/>
          <p:cNvSpPr>
            <a:spLocks noGrp="1"/>
          </p:cNvSpPr>
          <p:nvPr>
            <p:ph type="pic" idx="5"/>
          </p:nvPr>
        </p:nvSpPr>
        <p:spPr>
          <a:xfrm>
            <a:off x="6237744" y="2857500"/>
            <a:ext cx="853252" cy="853250"/>
          </a:xfrm>
          <a:prstGeom prst="rect">
            <a:avLst/>
          </a:prstGeom>
          <a:noFill/>
          <a:ln>
            <a:noFill/>
          </a:ln>
        </p:spPr>
      </p:sp>
      <p:sp>
        <p:nvSpPr>
          <p:cNvPr id="221" name="Google Shape;221;p35"/>
          <p:cNvSpPr txBox="1">
            <a:spLocks noGrp="1"/>
          </p:cNvSpPr>
          <p:nvPr>
            <p:ph type="body" idx="6"/>
          </p:nvPr>
        </p:nvSpPr>
        <p:spPr>
          <a:xfrm>
            <a:off x="5399392" y="4210727"/>
            <a:ext cx="2529956" cy="7242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accen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2" name="Google Shape;222;p35"/>
          <p:cNvSpPr>
            <a:spLocks noGrp="1"/>
          </p:cNvSpPr>
          <p:nvPr>
            <p:ph type="pic" idx="7"/>
          </p:nvPr>
        </p:nvSpPr>
        <p:spPr>
          <a:xfrm>
            <a:off x="9348298" y="2857500"/>
            <a:ext cx="853252" cy="853250"/>
          </a:xfrm>
          <a:prstGeom prst="rect">
            <a:avLst/>
          </a:prstGeom>
          <a:noFill/>
          <a:ln>
            <a:noFill/>
          </a:ln>
        </p:spPr>
      </p:sp>
      <p:sp>
        <p:nvSpPr>
          <p:cNvPr id="223" name="Google Shape;223;p35"/>
          <p:cNvSpPr txBox="1">
            <a:spLocks noGrp="1"/>
          </p:cNvSpPr>
          <p:nvPr>
            <p:ph type="body" idx="8"/>
          </p:nvPr>
        </p:nvSpPr>
        <p:spPr>
          <a:xfrm>
            <a:off x="8509946" y="4210727"/>
            <a:ext cx="2529956" cy="7242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accen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4" name="Google Shape;224;p35"/>
          <p:cNvSpPr txBox="1">
            <a:spLocks noGrp="1"/>
          </p:cNvSpPr>
          <p:nvPr>
            <p:ph type="body" idx="9"/>
          </p:nvPr>
        </p:nvSpPr>
        <p:spPr>
          <a:xfrm rot="5400000">
            <a:off x="3519896" y="3699738"/>
            <a:ext cx="36000" cy="5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5" name="Google Shape;225;p35"/>
          <p:cNvSpPr txBox="1">
            <a:spLocks noGrp="1"/>
          </p:cNvSpPr>
          <p:nvPr>
            <p:ph type="body" idx="13"/>
          </p:nvPr>
        </p:nvSpPr>
        <p:spPr>
          <a:xfrm rot="5400000">
            <a:off x="6638825" y="3699738"/>
            <a:ext cx="36000" cy="5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6" name="Google Shape;226;p35"/>
          <p:cNvSpPr txBox="1">
            <a:spLocks noGrp="1"/>
          </p:cNvSpPr>
          <p:nvPr>
            <p:ph type="body" idx="14"/>
          </p:nvPr>
        </p:nvSpPr>
        <p:spPr>
          <a:xfrm rot="5400000">
            <a:off x="9756924" y="3699738"/>
            <a:ext cx="36000" cy="5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7" name="Google Shape;227;p35"/>
          <p:cNvSpPr txBox="1">
            <a:spLocks noGrp="1"/>
          </p:cNvSpPr>
          <p:nvPr>
            <p:ph type="ftr" idx="11"/>
          </p:nvPr>
        </p:nvSpPr>
        <p:spPr>
          <a:xfrm>
            <a:off x="571501" y="6570920"/>
            <a:ext cx="10441222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8" name="Google Shape;228;p35"/>
          <p:cNvSpPr txBox="1">
            <a:spLocks noGrp="1"/>
          </p:cNvSpPr>
          <p:nvPr>
            <p:ph type="sldNum" idx="12"/>
          </p:nvPr>
        </p:nvSpPr>
        <p:spPr>
          <a:xfrm>
            <a:off x="11132595" y="6570920"/>
            <a:ext cx="487905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2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1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1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1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1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1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1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1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1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00"/>
                            </p:stCondLst>
                            <p:childTnLst>
                              <p:par>
                                <p:cTn id="5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2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2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2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2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2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2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2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2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000"/>
                            </p:stCondLst>
                            <p:childTnLst>
                              <p:par>
                                <p:cTn id="8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2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22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22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2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22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22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22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2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rie items met pictogrammen - versie 2">
  <p:cSld name="Drie items met pictogrammen - versie 2"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36"/>
          <p:cNvSpPr txBox="1">
            <a:spLocks noGrp="1"/>
          </p:cNvSpPr>
          <p:nvPr>
            <p:ph type="title"/>
          </p:nvPr>
        </p:nvSpPr>
        <p:spPr>
          <a:xfrm>
            <a:off x="571500" y="795743"/>
            <a:ext cx="11049000" cy="63325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1" name="Google Shape;231;p36"/>
          <p:cNvSpPr>
            <a:spLocks noGrp="1"/>
          </p:cNvSpPr>
          <p:nvPr>
            <p:ph type="pic" idx="2"/>
          </p:nvPr>
        </p:nvSpPr>
        <p:spPr>
          <a:xfrm>
            <a:off x="1968041" y="2857500"/>
            <a:ext cx="853252" cy="853250"/>
          </a:xfrm>
          <a:prstGeom prst="rect">
            <a:avLst/>
          </a:prstGeom>
          <a:noFill/>
          <a:ln>
            <a:noFill/>
          </a:ln>
        </p:spPr>
      </p:sp>
      <p:sp>
        <p:nvSpPr>
          <p:cNvPr id="232" name="Google Shape;232;p36"/>
          <p:cNvSpPr txBox="1">
            <a:spLocks noGrp="1"/>
          </p:cNvSpPr>
          <p:nvPr>
            <p:ph type="body" idx="1"/>
          </p:nvPr>
        </p:nvSpPr>
        <p:spPr>
          <a:xfrm>
            <a:off x="1129689" y="4210727"/>
            <a:ext cx="2529956" cy="7242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accen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33" name="Google Shape;233;p36"/>
          <p:cNvSpPr>
            <a:spLocks noGrp="1"/>
          </p:cNvSpPr>
          <p:nvPr>
            <p:ph type="pic" idx="3"/>
          </p:nvPr>
        </p:nvSpPr>
        <p:spPr>
          <a:xfrm>
            <a:off x="5658169" y="2857500"/>
            <a:ext cx="853252" cy="853250"/>
          </a:xfrm>
          <a:prstGeom prst="rect">
            <a:avLst/>
          </a:prstGeom>
          <a:noFill/>
          <a:ln>
            <a:noFill/>
          </a:ln>
        </p:spPr>
      </p:sp>
      <p:sp>
        <p:nvSpPr>
          <p:cNvPr id="234" name="Google Shape;234;p36"/>
          <p:cNvSpPr txBox="1">
            <a:spLocks noGrp="1"/>
          </p:cNvSpPr>
          <p:nvPr>
            <p:ph type="body" idx="4"/>
          </p:nvPr>
        </p:nvSpPr>
        <p:spPr>
          <a:xfrm>
            <a:off x="4819817" y="4210727"/>
            <a:ext cx="2529956" cy="7242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accen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35" name="Google Shape;235;p36"/>
          <p:cNvSpPr>
            <a:spLocks noGrp="1"/>
          </p:cNvSpPr>
          <p:nvPr>
            <p:ph type="pic" idx="5"/>
          </p:nvPr>
        </p:nvSpPr>
        <p:spPr>
          <a:xfrm>
            <a:off x="9348298" y="2857500"/>
            <a:ext cx="853252" cy="853250"/>
          </a:xfrm>
          <a:prstGeom prst="rect">
            <a:avLst/>
          </a:prstGeom>
          <a:noFill/>
          <a:ln>
            <a:noFill/>
          </a:ln>
        </p:spPr>
      </p:sp>
      <p:sp>
        <p:nvSpPr>
          <p:cNvPr id="236" name="Google Shape;236;p36"/>
          <p:cNvSpPr txBox="1">
            <a:spLocks noGrp="1"/>
          </p:cNvSpPr>
          <p:nvPr>
            <p:ph type="body" idx="6"/>
          </p:nvPr>
        </p:nvSpPr>
        <p:spPr>
          <a:xfrm>
            <a:off x="8509946" y="4210727"/>
            <a:ext cx="2529956" cy="7242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accen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37" name="Google Shape;237;p36"/>
          <p:cNvSpPr txBox="1">
            <a:spLocks noGrp="1"/>
          </p:cNvSpPr>
          <p:nvPr>
            <p:ph type="body" idx="7"/>
          </p:nvPr>
        </p:nvSpPr>
        <p:spPr>
          <a:xfrm rot="5400000">
            <a:off x="2376667" y="3699738"/>
            <a:ext cx="36000" cy="5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38" name="Google Shape;238;p36"/>
          <p:cNvSpPr txBox="1">
            <a:spLocks noGrp="1"/>
          </p:cNvSpPr>
          <p:nvPr>
            <p:ph type="body" idx="8"/>
          </p:nvPr>
        </p:nvSpPr>
        <p:spPr>
          <a:xfrm rot="5400000">
            <a:off x="6059250" y="3699738"/>
            <a:ext cx="36000" cy="5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39" name="Google Shape;239;p36"/>
          <p:cNvSpPr txBox="1">
            <a:spLocks noGrp="1"/>
          </p:cNvSpPr>
          <p:nvPr>
            <p:ph type="body" idx="9"/>
          </p:nvPr>
        </p:nvSpPr>
        <p:spPr>
          <a:xfrm rot="5400000">
            <a:off x="9756924" y="3699738"/>
            <a:ext cx="36000" cy="5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0" name="Google Shape;240;p36"/>
          <p:cNvSpPr txBox="1">
            <a:spLocks noGrp="1"/>
          </p:cNvSpPr>
          <p:nvPr>
            <p:ph type="ftr" idx="11"/>
          </p:nvPr>
        </p:nvSpPr>
        <p:spPr>
          <a:xfrm>
            <a:off x="571501" y="6570920"/>
            <a:ext cx="10441222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1" name="Google Shape;241;p36"/>
          <p:cNvSpPr txBox="1">
            <a:spLocks noGrp="1"/>
          </p:cNvSpPr>
          <p:nvPr>
            <p:ph type="sldNum" idx="12"/>
          </p:nvPr>
        </p:nvSpPr>
        <p:spPr>
          <a:xfrm>
            <a:off x="11132595" y="6570920"/>
            <a:ext cx="487905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3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3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3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3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3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3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3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3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3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3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3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3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3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3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3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500"/>
                            </p:stCondLst>
                            <p:childTnLst>
                              <p:par>
                                <p:cTn id="7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3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3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3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3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3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23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23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3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Drie items met pictogrammen - versie 3">
  <p:cSld name="Drie items met pictogrammen - versie 3"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37"/>
          <p:cNvSpPr txBox="1">
            <a:spLocks noGrp="1"/>
          </p:cNvSpPr>
          <p:nvPr>
            <p:ph type="body" idx="1"/>
          </p:nvPr>
        </p:nvSpPr>
        <p:spPr>
          <a:xfrm>
            <a:off x="571500" y="2286001"/>
            <a:ext cx="3314699" cy="3429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4" name="Google Shape;244;p37"/>
          <p:cNvSpPr txBox="1">
            <a:spLocks noGrp="1"/>
          </p:cNvSpPr>
          <p:nvPr>
            <p:ph type="body" idx="2"/>
          </p:nvPr>
        </p:nvSpPr>
        <p:spPr>
          <a:xfrm>
            <a:off x="4447794" y="2286000"/>
            <a:ext cx="3314699" cy="3428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5" name="Google Shape;245;p37"/>
          <p:cNvSpPr txBox="1">
            <a:spLocks noGrp="1"/>
          </p:cNvSpPr>
          <p:nvPr>
            <p:ph type="body" idx="3"/>
          </p:nvPr>
        </p:nvSpPr>
        <p:spPr>
          <a:xfrm>
            <a:off x="8305800" y="2286001"/>
            <a:ext cx="3314699" cy="3429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6" name="Google Shape;246;p37"/>
          <p:cNvSpPr txBox="1">
            <a:spLocks noGrp="1"/>
          </p:cNvSpPr>
          <p:nvPr>
            <p:ph type="title"/>
          </p:nvPr>
        </p:nvSpPr>
        <p:spPr>
          <a:xfrm>
            <a:off x="571500" y="795743"/>
            <a:ext cx="11049000" cy="633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7" name="Google Shape;247;p37"/>
          <p:cNvSpPr>
            <a:spLocks noGrp="1"/>
          </p:cNvSpPr>
          <p:nvPr>
            <p:ph type="pic" idx="4"/>
          </p:nvPr>
        </p:nvSpPr>
        <p:spPr>
          <a:xfrm>
            <a:off x="1745075" y="2857500"/>
            <a:ext cx="853252" cy="853250"/>
          </a:xfrm>
          <a:prstGeom prst="rect">
            <a:avLst/>
          </a:prstGeom>
          <a:noFill/>
          <a:ln>
            <a:noFill/>
          </a:ln>
        </p:spPr>
      </p:sp>
      <p:sp>
        <p:nvSpPr>
          <p:cNvPr id="248" name="Google Shape;248;p37"/>
          <p:cNvSpPr txBox="1">
            <a:spLocks noGrp="1"/>
          </p:cNvSpPr>
          <p:nvPr>
            <p:ph type="body" idx="5"/>
          </p:nvPr>
        </p:nvSpPr>
        <p:spPr>
          <a:xfrm>
            <a:off x="819892" y="4210727"/>
            <a:ext cx="2703618" cy="1012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accen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9" name="Google Shape;249;p37"/>
          <p:cNvSpPr txBox="1">
            <a:spLocks noGrp="1"/>
          </p:cNvSpPr>
          <p:nvPr>
            <p:ph type="body" idx="6"/>
          </p:nvPr>
        </p:nvSpPr>
        <p:spPr>
          <a:xfrm rot="5400000">
            <a:off x="2153701" y="3699738"/>
            <a:ext cx="36000" cy="5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0" name="Google Shape;250;p37"/>
          <p:cNvSpPr>
            <a:spLocks noGrp="1"/>
          </p:cNvSpPr>
          <p:nvPr>
            <p:ph type="pic" idx="7"/>
          </p:nvPr>
        </p:nvSpPr>
        <p:spPr>
          <a:xfrm>
            <a:off x="5678517" y="2857500"/>
            <a:ext cx="853252" cy="853250"/>
          </a:xfrm>
          <a:prstGeom prst="rect">
            <a:avLst/>
          </a:prstGeom>
          <a:noFill/>
          <a:ln>
            <a:noFill/>
          </a:ln>
        </p:spPr>
      </p:sp>
      <p:sp>
        <p:nvSpPr>
          <p:cNvPr id="251" name="Google Shape;251;p37"/>
          <p:cNvSpPr txBox="1">
            <a:spLocks noGrp="1"/>
          </p:cNvSpPr>
          <p:nvPr>
            <p:ph type="body" idx="8"/>
          </p:nvPr>
        </p:nvSpPr>
        <p:spPr>
          <a:xfrm>
            <a:off x="4753334" y="4210727"/>
            <a:ext cx="2703618" cy="1012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2" name="Google Shape;252;p37"/>
          <p:cNvSpPr txBox="1">
            <a:spLocks noGrp="1"/>
          </p:cNvSpPr>
          <p:nvPr>
            <p:ph type="body" idx="9"/>
          </p:nvPr>
        </p:nvSpPr>
        <p:spPr>
          <a:xfrm rot="5400000">
            <a:off x="6087143" y="3699738"/>
            <a:ext cx="36000" cy="540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3" name="Google Shape;253;p37"/>
          <p:cNvSpPr>
            <a:spLocks noGrp="1"/>
          </p:cNvSpPr>
          <p:nvPr>
            <p:ph type="pic" idx="13"/>
          </p:nvPr>
        </p:nvSpPr>
        <p:spPr>
          <a:xfrm>
            <a:off x="9536523" y="2857500"/>
            <a:ext cx="853252" cy="853250"/>
          </a:xfrm>
          <a:prstGeom prst="rect">
            <a:avLst/>
          </a:prstGeom>
          <a:noFill/>
          <a:ln>
            <a:noFill/>
          </a:ln>
        </p:spPr>
      </p:sp>
      <p:sp>
        <p:nvSpPr>
          <p:cNvPr id="254" name="Google Shape;254;p37"/>
          <p:cNvSpPr txBox="1">
            <a:spLocks noGrp="1"/>
          </p:cNvSpPr>
          <p:nvPr>
            <p:ph type="body" idx="14"/>
          </p:nvPr>
        </p:nvSpPr>
        <p:spPr>
          <a:xfrm>
            <a:off x="8611340" y="4210727"/>
            <a:ext cx="2703618" cy="1012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accen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5" name="Google Shape;255;p37"/>
          <p:cNvSpPr txBox="1">
            <a:spLocks noGrp="1"/>
          </p:cNvSpPr>
          <p:nvPr>
            <p:ph type="body" idx="15"/>
          </p:nvPr>
        </p:nvSpPr>
        <p:spPr>
          <a:xfrm rot="5400000">
            <a:off x="9945149" y="3699738"/>
            <a:ext cx="36000" cy="5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6" name="Google Shape;256;p37"/>
          <p:cNvSpPr txBox="1">
            <a:spLocks noGrp="1"/>
          </p:cNvSpPr>
          <p:nvPr>
            <p:ph type="ftr" idx="11"/>
          </p:nvPr>
        </p:nvSpPr>
        <p:spPr>
          <a:xfrm>
            <a:off x="571501" y="6570920"/>
            <a:ext cx="10441222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7" name="Google Shape;257;p37"/>
          <p:cNvSpPr txBox="1">
            <a:spLocks noGrp="1"/>
          </p:cNvSpPr>
          <p:nvPr>
            <p:ph type="sldNum" idx="12"/>
          </p:nvPr>
        </p:nvSpPr>
        <p:spPr>
          <a:xfrm>
            <a:off x="11132595" y="6570920"/>
            <a:ext cx="487905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4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4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4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4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4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4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4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4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5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5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5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5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5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5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5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5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25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25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5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25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25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5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5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25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Drie items met beelden">
  <p:cSld name="Drie items met beelden"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38"/>
          <p:cNvSpPr txBox="1">
            <a:spLocks noGrp="1"/>
          </p:cNvSpPr>
          <p:nvPr>
            <p:ph type="body" idx="1"/>
          </p:nvPr>
        </p:nvSpPr>
        <p:spPr>
          <a:xfrm>
            <a:off x="0" y="4000500"/>
            <a:ext cx="12180888" cy="2857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0" name="Google Shape;260;p38"/>
          <p:cNvSpPr txBox="1">
            <a:spLocks noGrp="1"/>
          </p:cNvSpPr>
          <p:nvPr>
            <p:ph type="body" idx="2"/>
          </p:nvPr>
        </p:nvSpPr>
        <p:spPr>
          <a:xfrm>
            <a:off x="576785" y="4000500"/>
            <a:ext cx="3314700" cy="171449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1" name="Google Shape;261;p38"/>
          <p:cNvSpPr txBox="1">
            <a:spLocks noGrp="1"/>
          </p:cNvSpPr>
          <p:nvPr>
            <p:ph type="body" idx="3"/>
          </p:nvPr>
        </p:nvSpPr>
        <p:spPr>
          <a:xfrm>
            <a:off x="4439381" y="4000501"/>
            <a:ext cx="3314700" cy="171449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2" name="Google Shape;262;p38"/>
          <p:cNvSpPr txBox="1">
            <a:spLocks noGrp="1"/>
          </p:cNvSpPr>
          <p:nvPr>
            <p:ph type="body" idx="4"/>
          </p:nvPr>
        </p:nvSpPr>
        <p:spPr>
          <a:xfrm>
            <a:off x="8310134" y="4000500"/>
            <a:ext cx="3314700" cy="171449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3" name="Google Shape;263;p38"/>
          <p:cNvSpPr txBox="1">
            <a:spLocks noGrp="1"/>
          </p:cNvSpPr>
          <p:nvPr>
            <p:ph type="title"/>
          </p:nvPr>
        </p:nvSpPr>
        <p:spPr>
          <a:xfrm>
            <a:off x="571500" y="795743"/>
            <a:ext cx="11049000" cy="633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4" name="Google Shape;264;p38"/>
          <p:cNvSpPr txBox="1">
            <a:spLocks noGrp="1"/>
          </p:cNvSpPr>
          <p:nvPr>
            <p:ph type="body" idx="5"/>
          </p:nvPr>
        </p:nvSpPr>
        <p:spPr>
          <a:xfrm>
            <a:off x="770963" y="4355106"/>
            <a:ext cx="2910699" cy="1012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dk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5" name="Google Shape;265;p38"/>
          <p:cNvSpPr txBox="1">
            <a:spLocks noGrp="1"/>
          </p:cNvSpPr>
          <p:nvPr>
            <p:ph type="body" idx="6"/>
          </p:nvPr>
        </p:nvSpPr>
        <p:spPr>
          <a:xfrm>
            <a:off x="4647673" y="4355106"/>
            <a:ext cx="2910699" cy="1012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dk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6" name="Google Shape;266;p38"/>
          <p:cNvSpPr txBox="1">
            <a:spLocks noGrp="1"/>
          </p:cNvSpPr>
          <p:nvPr>
            <p:ph type="body" idx="7"/>
          </p:nvPr>
        </p:nvSpPr>
        <p:spPr>
          <a:xfrm>
            <a:off x="8504526" y="4355106"/>
            <a:ext cx="2910699" cy="1012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dk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7" name="Google Shape;267;p38"/>
          <p:cNvSpPr>
            <a:spLocks noGrp="1"/>
          </p:cNvSpPr>
          <p:nvPr>
            <p:ph type="pic" idx="8"/>
          </p:nvPr>
        </p:nvSpPr>
        <p:spPr>
          <a:xfrm>
            <a:off x="576785" y="1714500"/>
            <a:ext cx="3314700" cy="2293176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268" name="Google Shape;268;p38"/>
          <p:cNvSpPr>
            <a:spLocks noGrp="1"/>
          </p:cNvSpPr>
          <p:nvPr>
            <p:ph type="pic" idx="9"/>
          </p:nvPr>
        </p:nvSpPr>
        <p:spPr>
          <a:xfrm>
            <a:off x="4439381" y="1714500"/>
            <a:ext cx="3314700" cy="2293176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269" name="Google Shape;269;p38"/>
          <p:cNvSpPr>
            <a:spLocks noGrp="1"/>
          </p:cNvSpPr>
          <p:nvPr>
            <p:ph type="pic" idx="13"/>
          </p:nvPr>
        </p:nvSpPr>
        <p:spPr>
          <a:xfrm>
            <a:off x="8310134" y="1714500"/>
            <a:ext cx="3314700" cy="2293176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270" name="Google Shape;270;p38"/>
          <p:cNvSpPr txBox="1">
            <a:spLocks noGrp="1"/>
          </p:cNvSpPr>
          <p:nvPr>
            <p:ph type="ftr" idx="11"/>
          </p:nvPr>
        </p:nvSpPr>
        <p:spPr>
          <a:xfrm>
            <a:off x="571501" y="6570920"/>
            <a:ext cx="10441222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1" name="Google Shape;271;p38"/>
          <p:cNvSpPr txBox="1">
            <a:spLocks noGrp="1"/>
          </p:cNvSpPr>
          <p:nvPr>
            <p:ph type="sldNum" idx="12"/>
          </p:nvPr>
        </p:nvSpPr>
        <p:spPr>
          <a:xfrm>
            <a:off x="11132595" y="6570920"/>
            <a:ext cx="487905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 sz="1200" b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ctr">
              <a:spcBef>
                <a:spcPts val="0"/>
              </a:spcBef>
              <a:buNone/>
              <a:defRPr sz="1200" b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ctr">
              <a:spcBef>
                <a:spcPts val="0"/>
              </a:spcBef>
              <a:buNone/>
              <a:defRPr sz="1200" b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ctr">
              <a:spcBef>
                <a:spcPts val="0"/>
              </a:spcBef>
              <a:buNone/>
              <a:defRPr sz="1200" b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ctr">
              <a:spcBef>
                <a:spcPts val="0"/>
              </a:spcBef>
              <a:buNone/>
              <a:defRPr sz="1200" b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ctr">
              <a:spcBef>
                <a:spcPts val="0"/>
              </a:spcBef>
              <a:buNone/>
              <a:defRPr sz="1200" b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ctr">
              <a:spcBef>
                <a:spcPts val="0"/>
              </a:spcBef>
              <a:buNone/>
              <a:defRPr sz="1200" b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ctr">
              <a:spcBef>
                <a:spcPts val="0"/>
              </a:spcBef>
              <a:buNone/>
              <a:defRPr sz="1200" b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ctr">
              <a:spcBef>
                <a:spcPts val="0"/>
              </a:spcBef>
              <a:buNone/>
              <a:defRPr sz="1200" b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6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6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6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6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6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6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6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6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500"/>
                            </p:stCondLst>
                            <p:childTnLst>
                              <p:par>
                                <p:cTn id="7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6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00"/>
                            </p:stCondLst>
                            <p:childTnLst>
                              <p:par>
                                <p:cTn id="7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6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500"/>
                            </p:stCondLst>
                            <p:childTnLst>
                              <p:par>
                                <p:cTn id="7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6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3000"/>
                            </p:stCondLst>
                            <p:childTnLst>
                              <p:par>
                                <p:cTn id="8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6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3500"/>
                            </p:stCondLst>
                            <p:childTnLst>
                              <p:par>
                                <p:cTn id="8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6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4000"/>
                            </p:stCondLst>
                            <p:childTnLst>
                              <p:par>
                                <p:cTn id="9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6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4500"/>
                            </p:stCondLst>
                            <p:childTnLst>
                              <p:par>
                                <p:cTn id="9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6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000"/>
                            </p:stCondLst>
                            <p:childTnLst>
                              <p:par>
                                <p:cTn id="9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6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/>
                                        <p:tgtEl>
                                          <p:spTgt spid="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26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26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2500"/>
                            </p:stCondLst>
                            <p:childTnLst>
                              <p:par>
                                <p:cTn id="1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26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3000"/>
                            </p:stCondLst>
                            <p:childTnLst>
                              <p:par>
                                <p:cTn id="1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26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3500"/>
                            </p:stCondLst>
                            <p:childTnLst>
                              <p:par>
                                <p:cTn id="1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26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4000"/>
                            </p:stCondLst>
                            <p:childTnLst>
                              <p:par>
                                <p:cTn id="1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26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4500"/>
                            </p:stCondLst>
                            <p:childTnLst>
                              <p:par>
                                <p:cTn id="1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26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5000"/>
                            </p:stCondLst>
                            <p:childTnLst>
                              <p:par>
                                <p:cTn id="1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26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Drie items met pictogrammen + beeld">
  <p:cSld name="Drie items met pictogrammen + beeld"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39"/>
          <p:cNvSpPr txBox="1">
            <a:spLocks noGrp="1"/>
          </p:cNvSpPr>
          <p:nvPr>
            <p:ph type="body" idx="1"/>
          </p:nvPr>
        </p:nvSpPr>
        <p:spPr>
          <a:xfrm>
            <a:off x="1676400" y="1430494"/>
            <a:ext cx="5524500" cy="5427505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74" name="Google Shape;274;p39"/>
          <p:cNvSpPr>
            <a:spLocks noGrp="1"/>
          </p:cNvSpPr>
          <p:nvPr>
            <p:ph type="pic" idx="2"/>
          </p:nvPr>
        </p:nvSpPr>
        <p:spPr>
          <a:xfrm>
            <a:off x="7200902" y="571500"/>
            <a:ext cx="4419598" cy="6286500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275" name="Google Shape;275;p39"/>
          <p:cNvSpPr txBox="1">
            <a:spLocks noGrp="1"/>
          </p:cNvSpPr>
          <p:nvPr>
            <p:ph type="body" idx="3"/>
          </p:nvPr>
        </p:nvSpPr>
        <p:spPr>
          <a:xfrm>
            <a:off x="571500" y="571881"/>
            <a:ext cx="4419600" cy="171722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76" name="Google Shape;276;p39"/>
          <p:cNvSpPr txBox="1">
            <a:spLocks noGrp="1"/>
          </p:cNvSpPr>
          <p:nvPr>
            <p:ph type="title"/>
          </p:nvPr>
        </p:nvSpPr>
        <p:spPr>
          <a:xfrm>
            <a:off x="821094" y="852197"/>
            <a:ext cx="3920414" cy="11565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7" name="Google Shape;277;p39"/>
          <p:cNvSpPr>
            <a:spLocks noGrp="1"/>
          </p:cNvSpPr>
          <p:nvPr>
            <p:ph type="pic" idx="4"/>
          </p:nvPr>
        </p:nvSpPr>
        <p:spPr>
          <a:xfrm>
            <a:off x="2386263" y="2894764"/>
            <a:ext cx="790074" cy="790072"/>
          </a:xfrm>
          <a:prstGeom prst="rect">
            <a:avLst/>
          </a:prstGeom>
          <a:noFill/>
          <a:ln>
            <a:noFill/>
          </a:ln>
        </p:spPr>
      </p:sp>
      <p:sp>
        <p:nvSpPr>
          <p:cNvPr id="278" name="Google Shape;278;p39"/>
          <p:cNvSpPr>
            <a:spLocks noGrp="1"/>
          </p:cNvSpPr>
          <p:nvPr>
            <p:ph type="pic" idx="5"/>
          </p:nvPr>
        </p:nvSpPr>
        <p:spPr>
          <a:xfrm>
            <a:off x="2386263" y="4183502"/>
            <a:ext cx="790074" cy="790072"/>
          </a:xfrm>
          <a:prstGeom prst="rect">
            <a:avLst/>
          </a:prstGeom>
          <a:noFill/>
          <a:ln>
            <a:noFill/>
          </a:ln>
        </p:spPr>
      </p:sp>
      <p:sp>
        <p:nvSpPr>
          <p:cNvPr id="279" name="Google Shape;279;p39"/>
          <p:cNvSpPr>
            <a:spLocks noGrp="1"/>
          </p:cNvSpPr>
          <p:nvPr>
            <p:ph type="pic" idx="6"/>
          </p:nvPr>
        </p:nvSpPr>
        <p:spPr>
          <a:xfrm>
            <a:off x="2386263" y="5466027"/>
            <a:ext cx="790074" cy="790072"/>
          </a:xfrm>
          <a:prstGeom prst="rect">
            <a:avLst/>
          </a:prstGeom>
          <a:noFill/>
          <a:ln>
            <a:noFill/>
          </a:ln>
        </p:spPr>
      </p:sp>
      <p:sp>
        <p:nvSpPr>
          <p:cNvPr id="280" name="Google Shape;280;p39"/>
          <p:cNvSpPr txBox="1">
            <a:spLocks noGrp="1"/>
          </p:cNvSpPr>
          <p:nvPr>
            <p:ph type="body" idx="7"/>
          </p:nvPr>
        </p:nvSpPr>
        <p:spPr>
          <a:xfrm>
            <a:off x="3381360" y="2976654"/>
            <a:ext cx="2944680" cy="6238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1" name="Google Shape;281;p39"/>
          <p:cNvSpPr txBox="1">
            <a:spLocks noGrp="1"/>
          </p:cNvSpPr>
          <p:nvPr>
            <p:ph type="body" idx="8"/>
          </p:nvPr>
        </p:nvSpPr>
        <p:spPr>
          <a:xfrm>
            <a:off x="3381360" y="4264143"/>
            <a:ext cx="2944680" cy="6238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2" name="Google Shape;282;p39"/>
          <p:cNvSpPr txBox="1">
            <a:spLocks noGrp="1"/>
          </p:cNvSpPr>
          <p:nvPr>
            <p:ph type="body" idx="9"/>
          </p:nvPr>
        </p:nvSpPr>
        <p:spPr>
          <a:xfrm>
            <a:off x="3381360" y="5549155"/>
            <a:ext cx="2944680" cy="6238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3" name="Google Shape;283;p39"/>
          <p:cNvSpPr txBox="1">
            <a:spLocks noGrp="1"/>
          </p:cNvSpPr>
          <p:nvPr>
            <p:ph type="ftr" idx="11"/>
          </p:nvPr>
        </p:nvSpPr>
        <p:spPr>
          <a:xfrm>
            <a:off x="571501" y="6570920"/>
            <a:ext cx="10441222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4" name="Google Shape;284;p39"/>
          <p:cNvSpPr txBox="1">
            <a:spLocks noGrp="1"/>
          </p:cNvSpPr>
          <p:nvPr>
            <p:ph type="sldNum" idx="12"/>
          </p:nvPr>
        </p:nvSpPr>
        <p:spPr>
          <a:xfrm>
            <a:off x="11132595" y="6570920"/>
            <a:ext cx="487905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  <p:sp>
        <p:nvSpPr>
          <p:cNvPr id="285" name="Google Shape;285;p39"/>
          <p:cNvSpPr txBox="1">
            <a:spLocks noGrp="1"/>
          </p:cNvSpPr>
          <p:nvPr>
            <p:ph type="body" idx="13"/>
          </p:nvPr>
        </p:nvSpPr>
        <p:spPr>
          <a:xfrm>
            <a:off x="7200900" y="391995"/>
            <a:ext cx="4419600" cy="1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50"/>
              <a:buNone/>
              <a:defRPr sz="105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2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2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2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2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2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2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2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2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Vier items met pictogrammen - versie 1">
  <p:cSld name="Vier items met pictogrammen - versie 1"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40"/>
          <p:cNvSpPr txBox="1">
            <a:spLocks noGrp="1"/>
          </p:cNvSpPr>
          <p:nvPr>
            <p:ph type="body" idx="1"/>
          </p:nvPr>
        </p:nvSpPr>
        <p:spPr>
          <a:xfrm>
            <a:off x="1123950" y="1714499"/>
            <a:ext cx="10496550" cy="4571619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8" name="Google Shape;288;p40"/>
          <p:cNvSpPr txBox="1">
            <a:spLocks noGrp="1"/>
          </p:cNvSpPr>
          <p:nvPr>
            <p:ph type="body" idx="2"/>
          </p:nvPr>
        </p:nvSpPr>
        <p:spPr>
          <a:xfrm>
            <a:off x="571500" y="571881"/>
            <a:ext cx="4419600" cy="171722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9" name="Google Shape;289;p40"/>
          <p:cNvSpPr txBox="1">
            <a:spLocks noGrp="1"/>
          </p:cNvSpPr>
          <p:nvPr>
            <p:ph type="title"/>
          </p:nvPr>
        </p:nvSpPr>
        <p:spPr>
          <a:xfrm>
            <a:off x="821094" y="852197"/>
            <a:ext cx="3920414" cy="11565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0" name="Google Shape;290;p40"/>
          <p:cNvSpPr>
            <a:spLocks noGrp="1"/>
          </p:cNvSpPr>
          <p:nvPr>
            <p:ph type="pic" idx="3"/>
          </p:nvPr>
        </p:nvSpPr>
        <p:spPr>
          <a:xfrm>
            <a:off x="2270868" y="2869532"/>
            <a:ext cx="853252" cy="853250"/>
          </a:xfrm>
          <a:prstGeom prst="rect">
            <a:avLst/>
          </a:prstGeom>
          <a:noFill/>
          <a:ln>
            <a:noFill/>
          </a:ln>
        </p:spPr>
      </p:sp>
      <p:sp>
        <p:nvSpPr>
          <p:cNvPr id="291" name="Google Shape;291;p40"/>
          <p:cNvSpPr txBox="1">
            <a:spLocks noGrp="1"/>
          </p:cNvSpPr>
          <p:nvPr>
            <p:ph type="body" idx="4"/>
          </p:nvPr>
        </p:nvSpPr>
        <p:spPr>
          <a:xfrm>
            <a:off x="1681094" y="4222759"/>
            <a:ext cx="2032800" cy="13839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accen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2" name="Google Shape;292;p40"/>
          <p:cNvSpPr>
            <a:spLocks noGrp="1"/>
          </p:cNvSpPr>
          <p:nvPr>
            <p:ph type="pic" idx="5"/>
          </p:nvPr>
        </p:nvSpPr>
        <p:spPr>
          <a:xfrm>
            <a:off x="4718977" y="2869532"/>
            <a:ext cx="853252" cy="853250"/>
          </a:xfrm>
          <a:prstGeom prst="rect">
            <a:avLst/>
          </a:prstGeom>
          <a:noFill/>
          <a:ln>
            <a:noFill/>
          </a:ln>
        </p:spPr>
      </p:sp>
      <p:sp>
        <p:nvSpPr>
          <p:cNvPr id="293" name="Google Shape;293;p40"/>
          <p:cNvSpPr txBox="1">
            <a:spLocks noGrp="1"/>
          </p:cNvSpPr>
          <p:nvPr>
            <p:ph type="body" idx="6"/>
          </p:nvPr>
        </p:nvSpPr>
        <p:spPr>
          <a:xfrm>
            <a:off x="4129203" y="4222759"/>
            <a:ext cx="2032800" cy="13839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accen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4" name="Google Shape;294;p40"/>
          <p:cNvSpPr>
            <a:spLocks noGrp="1"/>
          </p:cNvSpPr>
          <p:nvPr>
            <p:ph type="pic" idx="7"/>
          </p:nvPr>
        </p:nvSpPr>
        <p:spPr>
          <a:xfrm>
            <a:off x="7167086" y="2869532"/>
            <a:ext cx="853252" cy="853250"/>
          </a:xfrm>
          <a:prstGeom prst="rect">
            <a:avLst/>
          </a:prstGeom>
          <a:noFill/>
          <a:ln>
            <a:noFill/>
          </a:ln>
        </p:spPr>
      </p:sp>
      <p:sp>
        <p:nvSpPr>
          <p:cNvPr id="295" name="Google Shape;295;p40"/>
          <p:cNvSpPr txBox="1">
            <a:spLocks noGrp="1"/>
          </p:cNvSpPr>
          <p:nvPr>
            <p:ph type="body" idx="8"/>
          </p:nvPr>
        </p:nvSpPr>
        <p:spPr>
          <a:xfrm>
            <a:off x="6577312" y="4222759"/>
            <a:ext cx="2032800" cy="13839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accen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6" name="Google Shape;296;p40"/>
          <p:cNvSpPr txBox="1">
            <a:spLocks noGrp="1"/>
          </p:cNvSpPr>
          <p:nvPr>
            <p:ph type="body" idx="9"/>
          </p:nvPr>
        </p:nvSpPr>
        <p:spPr>
          <a:xfrm rot="5400000">
            <a:off x="2679494" y="3711770"/>
            <a:ext cx="36000" cy="5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7" name="Google Shape;297;p40"/>
          <p:cNvSpPr txBox="1">
            <a:spLocks noGrp="1"/>
          </p:cNvSpPr>
          <p:nvPr>
            <p:ph type="body" idx="13"/>
          </p:nvPr>
        </p:nvSpPr>
        <p:spPr>
          <a:xfrm rot="5400000">
            <a:off x="5120058" y="3711770"/>
            <a:ext cx="36000" cy="5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8" name="Google Shape;298;p40"/>
          <p:cNvSpPr txBox="1">
            <a:spLocks noGrp="1"/>
          </p:cNvSpPr>
          <p:nvPr>
            <p:ph type="body" idx="14"/>
          </p:nvPr>
        </p:nvSpPr>
        <p:spPr>
          <a:xfrm rot="5400000">
            <a:off x="7575712" y="3711770"/>
            <a:ext cx="36000" cy="5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9" name="Google Shape;299;p40"/>
          <p:cNvSpPr>
            <a:spLocks noGrp="1"/>
          </p:cNvSpPr>
          <p:nvPr>
            <p:ph type="pic" idx="15"/>
          </p:nvPr>
        </p:nvSpPr>
        <p:spPr>
          <a:xfrm>
            <a:off x="9621314" y="2869532"/>
            <a:ext cx="853252" cy="853250"/>
          </a:xfrm>
          <a:prstGeom prst="rect">
            <a:avLst/>
          </a:prstGeom>
          <a:noFill/>
          <a:ln>
            <a:noFill/>
          </a:ln>
        </p:spPr>
      </p:sp>
      <p:sp>
        <p:nvSpPr>
          <p:cNvPr id="300" name="Google Shape;300;p40"/>
          <p:cNvSpPr txBox="1">
            <a:spLocks noGrp="1"/>
          </p:cNvSpPr>
          <p:nvPr>
            <p:ph type="body" idx="16"/>
          </p:nvPr>
        </p:nvSpPr>
        <p:spPr>
          <a:xfrm>
            <a:off x="9031540" y="4222759"/>
            <a:ext cx="2032800" cy="13839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accen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1" name="Google Shape;301;p40"/>
          <p:cNvSpPr txBox="1">
            <a:spLocks noGrp="1"/>
          </p:cNvSpPr>
          <p:nvPr>
            <p:ph type="body" idx="17"/>
          </p:nvPr>
        </p:nvSpPr>
        <p:spPr>
          <a:xfrm rot="5400000">
            <a:off x="10029940" y="3711770"/>
            <a:ext cx="36000" cy="5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2" name="Google Shape;302;p40"/>
          <p:cNvSpPr txBox="1">
            <a:spLocks noGrp="1"/>
          </p:cNvSpPr>
          <p:nvPr>
            <p:ph type="ftr" idx="11"/>
          </p:nvPr>
        </p:nvSpPr>
        <p:spPr>
          <a:xfrm>
            <a:off x="571501" y="6570920"/>
            <a:ext cx="10441222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3" name="Google Shape;303;p40"/>
          <p:cNvSpPr txBox="1">
            <a:spLocks noGrp="1"/>
          </p:cNvSpPr>
          <p:nvPr>
            <p:ph type="sldNum" idx="12"/>
          </p:nvPr>
        </p:nvSpPr>
        <p:spPr>
          <a:xfrm>
            <a:off x="11132595" y="6570920"/>
            <a:ext cx="487905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" presetClass="entr" presetSubtype="2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9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9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9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9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9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9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9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9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9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9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9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9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9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9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9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9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500"/>
                            </p:stCondLst>
                            <p:childTnLst>
                              <p:par>
                                <p:cTn id="8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2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/>
                                        <p:tgtEl>
                                          <p:spTgt spid="2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9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9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9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29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29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9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9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29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2000"/>
                            </p:stCondLst>
                            <p:childTnLst>
                              <p:par>
                                <p:cTn id="1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/>
                                        <p:tgtEl>
                                          <p:spTgt spid="2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/>
                                        <p:tgtEl>
                                          <p:spTgt spid="2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3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30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30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30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30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30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30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30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30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er items met pictogrammen - versie 2">
  <p:cSld name="Vier items met pictogrammen - versie 2"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41"/>
          <p:cNvSpPr txBox="1">
            <a:spLocks noGrp="1"/>
          </p:cNvSpPr>
          <p:nvPr>
            <p:ph type="title"/>
          </p:nvPr>
        </p:nvSpPr>
        <p:spPr>
          <a:xfrm>
            <a:off x="571500" y="795743"/>
            <a:ext cx="11049000" cy="63325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6" name="Google Shape;306;p41"/>
          <p:cNvSpPr txBox="1">
            <a:spLocks noGrp="1"/>
          </p:cNvSpPr>
          <p:nvPr>
            <p:ph type="ftr" idx="11"/>
          </p:nvPr>
        </p:nvSpPr>
        <p:spPr>
          <a:xfrm>
            <a:off x="571501" y="6570920"/>
            <a:ext cx="10441222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7" name="Google Shape;307;p41"/>
          <p:cNvSpPr txBox="1">
            <a:spLocks noGrp="1"/>
          </p:cNvSpPr>
          <p:nvPr>
            <p:ph type="sldNum" idx="12"/>
          </p:nvPr>
        </p:nvSpPr>
        <p:spPr>
          <a:xfrm>
            <a:off x="11132595" y="6570920"/>
            <a:ext cx="487905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  <p:sp>
        <p:nvSpPr>
          <p:cNvPr id="308" name="Google Shape;308;p41"/>
          <p:cNvSpPr>
            <a:spLocks noGrp="1"/>
          </p:cNvSpPr>
          <p:nvPr>
            <p:ph type="pic" idx="2"/>
          </p:nvPr>
        </p:nvSpPr>
        <p:spPr>
          <a:xfrm>
            <a:off x="1674975" y="2869532"/>
            <a:ext cx="853252" cy="853250"/>
          </a:xfrm>
          <a:prstGeom prst="rect">
            <a:avLst/>
          </a:prstGeom>
          <a:noFill/>
          <a:ln>
            <a:noFill/>
          </a:ln>
        </p:spPr>
      </p:sp>
      <p:sp>
        <p:nvSpPr>
          <p:cNvPr id="309" name="Google Shape;309;p41"/>
          <p:cNvSpPr txBox="1">
            <a:spLocks noGrp="1"/>
          </p:cNvSpPr>
          <p:nvPr>
            <p:ph type="body" idx="1"/>
          </p:nvPr>
        </p:nvSpPr>
        <p:spPr>
          <a:xfrm>
            <a:off x="1085201" y="4222759"/>
            <a:ext cx="2032800" cy="7242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accen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0" name="Google Shape;310;p41"/>
          <p:cNvSpPr>
            <a:spLocks noGrp="1"/>
          </p:cNvSpPr>
          <p:nvPr>
            <p:ph type="pic" idx="3"/>
          </p:nvPr>
        </p:nvSpPr>
        <p:spPr>
          <a:xfrm>
            <a:off x="4323755" y="2869532"/>
            <a:ext cx="853252" cy="853250"/>
          </a:xfrm>
          <a:prstGeom prst="rect">
            <a:avLst/>
          </a:prstGeom>
          <a:noFill/>
          <a:ln>
            <a:noFill/>
          </a:ln>
        </p:spPr>
      </p:sp>
      <p:sp>
        <p:nvSpPr>
          <p:cNvPr id="311" name="Google Shape;311;p41"/>
          <p:cNvSpPr txBox="1">
            <a:spLocks noGrp="1"/>
          </p:cNvSpPr>
          <p:nvPr>
            <p:ph type="body" idx="4"/>
          </p:nvPr>
        </p:nvSpPr>
        <p:spPr>
          <a:xfrm>
            <a:off x="3733981" y="4222759"/>
            <a:ext cx="2032800" cy="7242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accen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2" name="Google Shape;312;p41"/>
          <p:cNvSpPr>
            <a:spLocks noGrp="1"/>
          </p:cNvSpPr>
          <p:nvPr>
            <p:ph type="pic" idx="5"/>
          </p:nvPr>
        </p:nvSpPr>
        <p:spPr>
          <a:xfrm>
            <a:off x="6972535" y="2869532"/>
            <a:ext cx="853252" cy="853250"/>
          </a:xfrm>
          <a:prstGeom prst="rect">
            <a:avLst/>
          </a:prstGeom>
          <a:noFill/>
          <a:ln>
            <a:noFill/>
          </a:ln>
        </p:spPr>
      </p:sp>
      <p:sp>
        <p:nvSpPr>
          <p:cNvPr id="313" name="Google Shape;313;p41"/>
          <p:cNvSpPr txBox="1">
            <a:spLocks noGrp="1"/>
          </p:cNvSpPr>
          <p:nvPr>
            <p:ph type="body" idx="6"/>
          </p:nvPr>
        </p:nvSpPr>
        <p:spPr>
          <a:xfrm>
            <a:off x="6382761" y="4222759"/>
            <a:ext cx="2032800" cy="7242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accen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4" name="Google Shape;314;p41"/>
          <p:cNvSpPr txBox="1">
            <a:spLocks noGrp="1"/>
          </p:cNvSpPr>
          <p:nvPr>
            <p:ph type="body" idx="7"/>
          </p:nvPr>
        </p:nvSpPr>
        <p:spPr>
          <a:xfrm rot="5400000">
            <a:off x="2083601" y="3711770"/>
            <a:ext cx="36000" cy="5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5" name="Google Shape;315;p41"/>
          <p:cNvSpPr txBox="1">
            <a:spLocks noGrp="1"/>
          </p:cNvSpPr>
          <p:nvPr>
            <p:ph type="body" idx="8"/>
          </p:nvPr>
        </p:nvSpPr>
        <p:spPr>
          <a:xfrm rot="5400000">
            <a:off x="4732381" y="3711770"/>
            <a:ext cx="36000" cy="5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6" name="Google Shape;316;p41"/>
          <p:cNvSpPr txBox="1">
            <a:spLocks noGrp="1"/>
          </p:cNvSpPr>
          <p:nvPr>
            <p:ph type="body" idx="9"/>
          </p:nvPr>
        </p:nvSpPr>
        <p:spPr>
          <a:xfrm rot="5400000">
            <a:off x="7381161" y="3711770"/>
            <a:ext cx="36000" cy="5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7" name="Google Shape;317;p41"/>
          <p:cNvSpPr>
            <a:spLocks noGrp="1"/>
          </p:cNvSpPr>
          <p:nvPr>
            <p:ph type="pic" idx="13"/>
          </p:nvPr>
        </p:nvSpPr>
        <p:spPr>
          <a:xfrm>
            <a:off x="9621314" y="2869532"/>
            <a:ext cx="853252" cy="853250"/>
          </a:xfrm>
          <a:prstGeom prst="rect">
            <a:avLst/>
          </a:prstGeom>
          <a:noFill/>
          <a:ln>
            <a:noFill/>
          </a:ln>
        </p:spPr>
      </p:sp>
      <p:sp>
        <p:nvSpPr>
          <p:cNvPr id="318" name="Google Shape;318;p41"/>
          <p:cNvSpPr txBox="1">
            <a:spLocks noGrp="1"/>
          </p:cNvSpPr>
          <p:nvPr>
            <p:ph type="body" idx="14"/>
          </p:nvPr>
        </p:nvSpPr>
        <p:spPr>
          <a:xfrm>
            <a:off x="9031540" y="4222759"/>
            <a:ext cx="2032800" cy="7242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accen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9" name="Google Shape;319;p41"/>
          <p:cNvSpPr txBox="1">
            <a:spLocks noGrp="1"/>
          </p:cNvSpPr>
          <p:nvPr>
            <p:ph type="body" idx="15"/>
          </p:nvPr>
        </p:nvSpPr>
        <p:spPr>
          <a:xfrm rot="5400000">
            <a:off x="10029940" y="3711770"/>
            <a:ext cx="36000" cy="5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0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0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0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0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0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0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0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0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3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3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1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1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1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1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1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1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1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1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500"/>
                            </p:stCondLst>
                            <p:childTnLst>
                              <p:par>
                                <p:cTn id="7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3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3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1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1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1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1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1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31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31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31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1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/>
                                        <p:tgtEl>
                                          <p:spTgt spid="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/>
                                        <p:tgtEl>
                                          <p:spTgt spid="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3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31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31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31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31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31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31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31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31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Vier items met pictogrammen - versie 3">
  <p:cSld name="Vier items met pictogrammen - versie 3"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42"/>
          <p:cNvSpPr txBox="1">
            <a:spLocks noGrp="1"/>
          </p:cNvSpPr>
          <p:nvPr>
            <p:ph type="body" idx="1"/>
          </p:nvPr>
        </p:nvSpPr>
        <p:spPr>
          <a:xfrm>
            <a:off x="571501" y="2286001"/>
            <a:ext cx="2209800" cy="3429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2" name="Google Shape;322;p42"/>
          <p:cNvSpPr txBox="1">
            <a:spLocks noGrp="1"/>
          </p:cNvSpPr>
          <p:nvPr>
            <p:ph type="body" idx="2"/>
          </p:nvPr>
        </p:nvSpPr>
        <p:spPr>
          <a:xfrm>
            <a:off x="3517901" y="2286000"/>
            <a:ext cx="2209800" cy="3428999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3" name="Google Shape;323;p42"/>
          <p:cNvSpPr txBox="1">
            <a:spLocks noGrp="1"/>
          </p:cNvSpPr>
          <p:nvPr>
            <p:ph type="body" idx="3"/>
          </p:nvPr>
        </p:nvSpPr>
        <p:spPr>
          <a:xfrm>
            <a:off x="6464301" y="2286001"/>
            <a:ext cx="2209800" cy="3429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4" name="Google Shape;324;p42"/>
          <p:cNvSpPr txBox="1">
            <a:spLocks noGrp="1"/>
          </p:cNvSpPr>
          <p:nvPr>
            <p:ph type="body" idx="4"/>
          </p:nvPr>
        </p:nvSpPr>
        <p:spPr>
          <a:xfrm>
            <a:off x="9410699" y="2286000"/>
            <a:ext cx="2209800" cy="3428999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5" name="Google Shape;325;p42"/>
          <p:cNvSpPr txBox="1">
            <a:spLocks noGrp="1"/>
          </p:cNvSpPr>
          <p:nvPr>
            <p:ph type="title"/>
          </p:nvPr>
        </p:nvSpPr>
        <p:spPr>
          <a:xfrm>
            <a:off x="571500" y="795743"/>
            <a:ext cx="11049000" cy="633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6" name="Google Shape;326;p42"/>
          <p:cNvSpPr>
            <a:spLocks noGrp="1"/>
          </p:cNvSpPr>
          <p:nvPr>
            <p:ph type="pic" idx="5"/>
          </p:nvPr>
        </p:nvSpPr>
        <p:spPr>
          <a:xfrm>
            <a:off x="1260532" y="2857500"/>
            <a:ext cx="853252" cy="853250"/>
          </a:xfrm>
          <a:prstGeom prst="rect">
            <a:avLst/>
          </a:prstGeom>
          <a:noFill/>
          <a:ln>
            <a:noFill/>
          </a:ln>
        </p:spPr>
      </p:sp>
      <p:sp>
        <p:nvSpPr>
          <p:cNvPr id="327" name="Google Shape;327;p42"/>
          <p:cNvSpPr txBox="1">
            <a:spLocks noGrp="1"/>
          </p:cNvSpPr>
          <p:nvPr>
            <p:ph type="body" idx="6"/>
          </p:nvPr>
        </p:nvSpPr>
        <p:spPr>
          <a:xfrm>
            <a:off x="781723" y="4210727"/>
            <a:ext cx="1810870" cy="1012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8" name="Google Shape;328;p42"/>
          <p:cNvSpPr txBox="1">
            <a:spLocks noGrp="1"/>
          </p:cNvSpPr>
          <p:nvPr>
            <p:ph type="body" idx="7"/>
          </p:nvPr>
        </p:nvSpPr>
        <p:spPr>
          <a:xfrm rot="5400000">
            <a:off x="1669158" y="3699738"/>
            <a:ext cx="36000" cy="540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9" name="Google Shape;329;p42"/>
          <p:cNvSpPr>
            <a:spLocks noGrp="1"/>
          </p:cNvSpPr>
          <p:nvPr>
            <p:ph type="pic" idx="8"/>
          </p:nvPr>
        </p:nvSpPr>
        <p:spPr>
          <a:xfrm>
            <a:off x="4288164" y="2857500"/>
            <a:ext cx="853252" cy="853250"/>
          </a:xfrm>
          <a:prstGeom prst="rect">
            <a:avLst/>
          </a:prstGeom>
          <a:noFill/>
          <a:ln>
            <a:noFill/>
          </a:ln>
        </p:spPr>
      </p:sp>
      <p:sp>
        <p:nvSpPr>
          <p:cNvPr id="330" name="Google Shape;330;p42"/>
          <p:cNvSpPr txBox="1">
            <a:spLocks noGrp="1"/>
          </p:cNvSpPr>
          <p:nvPr>
            <p:ph type="body" idx="9"/>
          </p:nvPr>
        </p:nvSpPr>
        <p:spPr>
          <a:xfrm>
            <a:off x="3809355" y="4210727"/>
            <a:ext cx="1810870" cy="1012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accen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1" name="Google Shape;331;p42"/>
          <p:cNvSpPr txBox="1">
            <a:spLocks noGrp="1"/>
          </p:cNvSpPr>
          <p:nvPr>
            <p:ph type="body" idx="13"/>
          </p:nvPr>
        </p:nvSpPr>
        <p:spPr>
          <a:xfrm rot="5400000">
            <a:off x="4696790" y="3699738"/>
            <a:ext cx="36000" cy="5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2" name="Google Shape;332;p42"/>
          <p:cNvSpPr>
            <a:spLocks noGrp="1"/>
          </p:cNvSpPr>
          <p:nvPr>
            <p:ph type="pic" idx="14"/>
          </p:nvPr>
        </p:nvSpPr>
        <p:spPr>
          <a:xfrm>
            <a:off x="7142574" y="2857500"/>
            <a:ext cx="853252" cy="853250"/>
          </a:xfrm>
          <a:prstGeom prst="rect">
            <a:avLst/>
          </a:prstGeom>
          <a:noFill/>
          <a:ln>
            <a:noFill/>
          </a:ln>
        </p:spPr>
      </p:sp>
      <p:sp>
        <p:nvSpPr>
          <p:cNvPr id="333" name="Google Shape;333;p42"/>
          <p:cNvSpPr txBox="1">
            <a:spLocks noGrp="1"/>
          </p:cNvSpPr>
          <p:nvPr>
            <p:ph type="body" idx="15"/>
          </p:nvPr>
        </p:nvSpPr>
        <p:spPr>
          <a:xfrm>
            <a:off x="6663765" y="4210727"/>
            <a:ext cx="1810870" cy="1012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4" name="Google Shape;334;p42"/>
          <p:cNvSpPr txBox="1">
            <a:spLocks noGrp="1"/>
          </p:cNvSpPr>
          <p:nvPr>
            <p:ph type="body" idx="16"/>
          </p:nvPr>
        </p:nvSpPr>
        <p:spPr>
          <a:xfrm rot="5400000">
            <a:off x="7551200" y="3699738"/>
            <a:ext cx="36000" cy="540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5" name="Google Shape;335;p42"/>
          <p:cNvSpPr>
            <a:spLocks noGrp="1"/>
          </p:cNvSpPr>
          <p:nvPr>
            <p:ph type="pic" idx="17"/>
          </p:nvPr>
        </p:nvSpPr>
        <p:spPr>
          <a:xfrm>
            <a:off x="10088973" y="2857500"/>
            <a:ext cx="853252" cy="853250"/>
          </a:xfrm>
          <a:prstGeom prst="rect">
            <a:avLst/>
          </a:prstGeom>
          <a:noFill/>
          <a:ln>
            <a:noFill/>
          </a:ln>
        </p:spPr>
      </p:sp>
      <p:sp>
        <p:nvSpPr>
          <p:cNvPr id="336" name="Google Shape;336;p42"/>
          <p:cNvSpPr txBox="1">
            <a:spLocks noGrp="1"/>
          </p:cNvSpPr>
          <p:nvPr>
            <p:ph type="body" idx="18"/>
          </p:nvPr>
        </p:nvSpPr>
        <p:spPr>
          <a:xfrm>
            <a:off x="9610164" y="4210727"/>
            <a:ext cx="1810870" cy="1012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accen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7" name="Google Shape;337;p42"/>
          <p:cNvSpPr txBox="1">
            <a:spLocks noGrp="1"/>
          </p:cNvSpPr>
          <p:nvPr>
            <p:ph type="body" idx="19"/>
          </p:nvPr>
        </p:nvSpPr>
        <p:spPr>
          <a:xfrm rot="5400000">
            <a:off x="10497599" y="3699738"/>
            <a:ext cx="36000" cy="5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8" name="Google Shape;338;p42"/>
          <p:cNvSpPr txBox="1">
            <a:spLocks noGrp="1"/>
          </p:cNvSpPr>
          <p:nvPr>
            <p:ph type="ftr" idx="11"/>
          </p:nvPr>
        </p:nvSpPr>
        <p:spPr>
          <a:xfrm>
            <a:off x="571501" y="6570920"/>
            <a:ext cx="10441222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9" name="Google Shape;339;p42"/>
          <p:cNvSpPr txBox="1">
            <a:spLocks noGrp="1"/>
          </p:cNvSpPr>
          <p:nvPr>
            <p:ph type="sldNum" idx="12"/>
          </p:nvPr>
        </p:nvSpPr>
        <p:spPr>
          <a:xfrm>
            <a:off x="11132595" y="6570920"/>
            <a:ext cx="487905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3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3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2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2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2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2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2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2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2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2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3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3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3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3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3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3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3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3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3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3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/>
                                        <p:tgtEl>
                                          <p:spTgt spid="3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/>
                                        <p:tgtEl>
                                          <p:spTgt spid="3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33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33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33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33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33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33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33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33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/>
                                        <p:tgtEl>
                                          <p:spTgt spid="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500"/>
                            </p:stCondLst>
                            <p:childTnLst>
                              <p:par>
                                <p:cTn id="13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/>
                                        <p:tgtEl>
                                          <p:spTgt spid="3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/>
                                        <p:tgtEl>
                                          <p:spTgt spid="3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10" presetClass="entr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3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33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33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33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33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33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33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33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33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Vier items met beelden">
  <p:cSld name="Vier items met beelden">
    <p:spTree>
      <p:nvGrpSpPr>
        <p:cNvPr id="1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43"/>
          <p:cNvSpPr txBox="1">
            <a:spLocks noGrp="1"/>
          </p:cNvSpPr>
          <p:nvPr>
            <p:ph type="body" idx="1"/>
          </p:nvPr>
        </p:nvSpPr>
        <p:spPr>
          <a:xfrm>
            <a:off x="0" y="4000500"/>
            <a:ext cx="12180888" cy="2857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42" name="Google Shape;342;p43"/>
          <p:cNvSpPr txBox="1">
            <a:spLocks noGrp="1"/>
          </p:cNvSpPr>
          <p:nvPr>
            <p:ph type="body" idx="2"/>
          </p:nvPr>
        </p:nvSpPr>
        <p:spPr>
          <a:xfrm>
            <a:off x="576785" y="4000500"/>
            <a:ext cx="2204515" cy="171449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43" name="Google Shape;343;p43"/>
          <p:cNvSpPr txBox="1">
            <a:spLocks noGrp="1"/>
          </p:cNvSpPr>
          <p:nvPr>
            <p:ph type="body" idx="3"/>
          </p:nvPr>
        </p:nvSpPr>
        <p:spPr>
          <a:xfrm>
            <a:off x="3526255" y="4000501"/>
            <a:ext cx="2204515" cy="171449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44" name="Google Shape;344;p43"/>
          <p:cNvSpPr txBox="1">
            <a:spLocks noGrp="1"/>
          </p:cNvSpPr>
          <p:nvPr>
            <p:ph type="body" idx="4"/>
          </p:nvPr>
        </p:nvSpPr>
        <p:spPr>
          <a:xfrm>
            <a:off x="6475725" y="4000500"/>
            <a:ext cx="2204515" cy="171449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45" name="Google Shape;345;p43"/>
          <p:cNvSpPr txBox="1">
            <a:spLocks noGrp="1"/>
          </p:cNvSpPr>
          <p:nvPr>
            <p:ph type="title"/>
          </p:nvPr>
        </p:nvSpPr>
        <p:spPr>
          <a:xfrm>
            <a:off x="571500" y="795743"/>
            <a:ext cx="11049000" cy="633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6" name="Google Shape;346;p43"/>
          <p:cNvSpPr txBox="1">
            <a:spLocks noGrp="1"/>
          </p:cNvSpPr>
          <p:nvPr>
            <p:ph type="body" idx="5"/>
          </p:nvPr>
        </p:nvSpPr>
        <p:spPr>
          <a:xfrm>
            <a:off x="770964" y="4355106"/>
            <a:ext cx="1830600" cy="1012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dk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47" name="Google Shape;347;p43"/>
          <p:cNvSpPr txBox="1">
            <a:spLocks noGrp="1"/>
          </p:cNvSpPr>
          <p:nvPr>
            <p:ph type="body" idx="6"/>
          </p:nvPr>
        </p:nvSpPr>
        <p:spPr>
          <a:xfrm>
            <a:off x="3720506" y="4355106"/>
            <a:ext cx="1830600" cy="1012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dk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48" name="Google Shape;348;p43"/>
          <p:cNvSpPr txBox="1">
            <a:spLocks noGrp="1"/>
          </p:cNvSpPr>
          <p:nvPr>
            <p:ph type="body" idx="7"/>
          </p:nvPr>
        </p:nvSpPr>
        <p:spPr>
          <a:xfrm>
            <a:off x="6670048" y="4355106"/>
            <a:ext cx="1830600" cy="1012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dk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49" name="Google Shape;349;p43"/>
          <p:cNvSpPr>
            <a:spLocks noGrp="1"/>
          </p:cNvSpPr>
          <p:nvPr>
            <p:ph type="pic" idx="8"/>
          </p:nvPr>
        </p:nvSpPr>
        <p:spPr>
          <a:xfrm>
            <a:off x="576785" y="1714500"/>
            <a:ext cx="2204515" cy="2293176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350" name="Google Shape;350;p43"/>
          <p:cNvSpPr>
            <a:spLocks noGrp="1"/>
          </p:cNvSpPr>
          <p:nvPr>
            <p:ph type="pic" idx="9"/>
          </p:nvPr>
        </p:nvSpPr>
        <p:spPr>
          <a:xfrm>
            <a:off x="3526255" y="1714500"/>
            <a:ext cx="2204515" cy="2293176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351" name="Google Shape;351;p43"/>
          <p:cNvSpPr>
            <a:spLocks noGrp="1"/>
          </p:cNvSpPr>
          <p:nvPr>
            <p:ph type="pic" idx="13"/>
          </p:nvPr>
        </p:nvSpPr>
        <p:spPr>
          <a:xfrm>
            <a:off x="6475725" y="1714500"/>
            <a:ext cx="2204515" cy="2293176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352" name="Google Shape;352;p43"/>
          <p:cNvSpPr txBox="1">
            <a:spLocks noGrp="1"/>
          </p:cNvSpPr>
          <p:nvPr>
            <p:ph type="ftr" idx="11"/>
          </p:nvPr>
        </p:nvSpPr>
        <p:spPr>
          <a:xfrm>
            <a:off x="571501" y="6570920"/>
            <a:ext cx="10441222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3" name="Google Shape;353;p43"/>
          <p:cNvSpPr txBox="1">
            <a:spLocks noGrp="1"/>
          </p:cNvSpPr>
          <p:nvPr>
            <p:ph type="sldNum" idx="12"/>
          </p:nvPr>
        </p:nvSpPr>
        <p:spPr>
          <a:xfrm>
            <a:off x="11132595" y="6570920"/>
            <a:ext cx="487905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 sz="1200" b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ctr">
              <a:spcBef>
                <a:spcPts val="0"/>
              </a:spcBef>
              <a:buNone/>
              <a:defRPr sz="1200" b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ctr">
              <a:spcBef>
                <a:spcPts val="0"/>
              </a:spcBef>
              <a:buNone/>
              <a:defRPr sz="1200" b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ctr">
              <a:spcBef>
                <a:spcPts val="0"/>
              </a:spcBef>
              <a:buNone/>
              <a:defRPr sz="1200" b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ctr">
              <a:spcBef>
                <a:spcPts val="0"/>
              </a:spcBef>
              <a:buNone/>
              <a:defRPr sz="1200" b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ctr">
              <a:spcBef>
                <a:spcPts val="0"/>
              </a:spcBef>
              <a:buNone/>
              <a:defRPr sz="1200" b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ctr">
              <a:spcBef>
                <a:spcPts val="0"/>
              </a:spcBef>
              <a:buNone/>
              <a:defRPr sz="1200" b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ctr">
              <a:spcBef>
                <a:spcPts val="0"/>
              </a:spcBef>
              <a:buNone/>
              <a:defRPr sz="1200" b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ctr">
              <a:spcBef>
                <a:spcPts val="0"/>
              </a:spcBef>
              <a:buNone/>
              <a:defRPr sz="1200" b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  <p:sp>
        <p:nvSpPr>
          <p:cNvPr id="354" name="Google Shape;354;p43"/>
          <p:cNvSpPr txBox="1">
            <a:spLocks noGrp="1"/>
          </p:cNvSpPr>
          <p:nvPr>
            <p:ph type="body" idx="14"/>
          </p:nvPr>
        </p:nvSpPr>
        <p:spPr>
          <a:xfrm>
            <a:off x="9425196" y="4000500"/>
            <a:ext cx="2204515" cy="171449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55" name="Google Shape;355;p43"/>
          <p:cNvSpPr txBox="1">
            <a:spLocks noGrp="1"/>
          </p:cNvSpPr>
          <p:nvPr>
            <p:ph type="body" idx="15"/>
          </p:nvPr>
        </p:nvSpPr>
        <p:spPr>
          <a:xfrm>
            <a:off x="9619589" y="4355106"/>
            <a:ext cx="1830600" cy="1012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dk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56" name="Google Shape;356;p43"/>
          <p:cNvSpPr>
            <a:spLocks noGrp="1"/>
          </p:cNvSpPr>
          <p:nvPr>
            <p:ph type="pic" idx="16"/>
          </p:nvPr>
        </p:nvSpPr>
        <p:spPr>
          <a:xfrm>
            <a:off x="9425196" y="1714500"/>
            <a:ext cx="2204515" cy="2293176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4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4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4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4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4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4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4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4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500"/>
                            </p:stCondLst>
                            <p:childTnLst>
                              <p:par>
                                <p:cTn id="7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4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00"/>
                            </p:stCondLst>
                            <p:childTnLst>
                              <p:par>
                                <p:cTn id="7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4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500"/>
                            </p:stCondLst>
                            <p:childTnLst>
                              <p:par>
                                <p:cTn id="7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4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3000"/>
                            </p:stCondLst>
                            <p:childTnLst>
                              <p:par>
                                <p:cTn id="8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4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3500"/>
                            </p:stCondLst>
                            <p:childTnLst>
                              <p:par>
                                <p:cTn id="8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4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4000"/>
                            </p:stCondLst>
                            <p:childTnLst>
                              <p:par>
                                <p:cTn id="9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4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4500"/>
                            </p:stCondLst>
                            <p:childTnLst>
                              <p:par>
                                <p:cTn id="9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34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000"/>
                            </p:stCondLst>
                            <p:childTnLst>
                              <p:par>
                                <p:cTn id="9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4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/>
                                        <p:tgtEl>
                                          <p:spTgt spid="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3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34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34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2500"/>
                            </p:stCondLst>
                            <p:childTnLst>
                              <p:par>
                                <p:cTn id="1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34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3000"/>
                            </p:stCondLst>
                            <p:childTnLst>
                              <p:par>
                                <p:cTn id="1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34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3500"/>
                            </p:stCondLst>
                            <p:childTnLst>
                              <p:par>
                                <p:cTn id="1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34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4000"/>
                            </p:stCondLst>
                            <p:childTnLst>
                              <p:par>
                                <p:cTn id="1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34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4500"/>
                            </p:stCondLst>
                            <p:childTnLst>
                              <p:par>
                                <p:cTn id="1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34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5000"/>
                            </p:stCondLst>
                            <p:childTnLst>
                              <p:par>
                                <p:cTn id="1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34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500"/>
                                        <p:tgtEl>
                                          <p:spTgt spid="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500"/>
                            </p:stCondLst>
                            <p:childTnLst>
                              <p:par>
                                <p:cTn id="15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1000"/>
                            </p:stCondLst>
                            <p:childTnLst>
                              <p:par>
                                <p:cTn id="15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1500"/>
                            </p:stCondLst>
                            <p:childTnLst>
                              <p:par>
                                <p:cTn id="16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35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2000"/>
                            </p:stCondLst>
                            <p:childTnLst>
                              <p:par>
                                <p:cTn id="16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35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2500"/>
                            </p:stCondLst>
                            <p:childTnLst>
                              <p:par>
                                <p:cTn id="16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35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3000"/>
                            </p:stCondLst>
                            <p:childTnLst>
                              <p:par>
                                <p:cTn id="17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35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3500"/>
                            </p:stCondLst>
                            <p:childTnLst>
                              <p:par>
                                <p:cTn id="17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35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4000"/>
                            </p:stCondLst>
                            <p:childTnLst>
                              <p:par>
                                <p:cTn id="18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35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4500"/>
                            </p:stCondLst>
                            <p:childTnLst>
                              <p:par>
                                <p:cTn id="18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35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5000"/>
                            </p:stCondLst>
                            <p:childTnLst>
                              <p:par>
                                <p:cTn id="18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500"/>
                                        <p:tgtEl>
                                          <p:spTgt spid="35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Vier items met pictogrammen + beeld">
  <p:cSld name="Vier items met pictogrammen + beeld"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p44"/>
          <p:cNvSpPr txBox="1">
            <a:spLocks noGrp="1"/>
          </p:cNvSpPr>
          <p:nvPr>
            <p:ph type="body" idx="1"/>
          </p:nvPr>
        </p:nvSpPr>
        <p:spPr>
          <a:xfrm>
            <a:off x="1676400" y="1430494"/>
            <a:ext cx="5524500" cy="5427505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59" name="Google Shape;359;p44"/>
          <p:cNvSpPr>
            <a:spLocks noGrp="1"/>
          </p:cNvSpPr>
          <p:nvPr>
            <p:ph type="pic" idx="2"/>
          </p:nvPr>
        </p:nvSpPr>
        <p:spPr>
          <a:xfrm>
            <a:off x="7200902" y="571500"/>
            <a:ext cx="4419598" cy="6286500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360" name="Google Shape;360;p44"/>
          <p:cNvSpPr txBox="1">
            <a:spLocks noGrp="1"/>
          </p:cNvSpPr>
          <p:nvPr>
            <p:ph type="body" idx="3"/>
          </p:nvPr>
        </p:nvSpPr>
        <p:spPr>
          <a:xfrm>
            <a:off x="571500" y="571881"/>
            <a:ext cx="4419600" cy="171722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1" name="Google Shape;361;p44"/>
          <p:cNvSpPr txBox="1">
            <a:spLocks noGrp="1"/>
          </p:cNvSpPr>
          <p:nvPr>
            <p:ph type="title"/>
          </p:nvPr>
        </p:nvSpPr>
        <p:spPr>
          <a:xfrm>
            <a:off x="821094" y="852197"/>
            <a:ext cx="3920414" cy="11565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2" name="Google Shape;362;p44"/>
          <p:cNvSpPr>
            <a:spLocks noGrp="1"/>
          </p:cNvSpPr>
          <p:nvPr>
            <p:ph type="pic" idx="4"/>
          </p:nvPr>
        </p:nvSpPr>
        <p:spPr>
          <a:xfrm>
            <a:off x="2386263" y="2522041"/>
            <a:ext cx="790074" cy="790072"/>
          </a:xfrm>
          <a:prstGeom prst="rect">
            <a:avLst/>
          </a:prstGeom>
          <a:noFill/>
          <a:ln>
            <a:noFill/>
          </a:ln>
        </p:spPr>
      </p:sp>
      <p:sp>
        <p:nvSpPr>
          <p:cNvPr id="363" name="Google Shape;363;p44"/>
          <p:cNvSpPr>
            <a:spLocks noGrp="1"/>
          </p:cNvSpPr>
          <p:nvPr>
            <p:ph type="pic" idx="5"/>
          </p:nvPr>
        </p:nvSpPr>
        <p:spPr>
          <a:xfrm>
            <a:off x="2386263" y="3488424"/>
            <a:ext cx="790074" cy="790072"/>
          </a:xfrm>
          <a:prstGeom prst="rect">
            <a:avLst/>
          </a:prstGeom>
          <a:noFill/>
          <a:ln>
            <a:noFill/>
          </a:ln>
        </p:spPr>
      </p:sp>
      <p:sp>
        <p:nvSpPr>
          <p:cNvPr id="364" name="Google Shape;364;p44"/>
          <p:cNvSpPr>
            <a:spLocks noGrp="1"/>
          </p:cNvSpPr>
          <p:nvPr>
            <p:ph type="pic" idx="6"/>
          </p:nvPr>
        </p:nvSpPr>
        <p:spPr>
          <a:xfrm>
            <a:off x="2386263" y="4463353"/>
            <a:ext cx="790074" cy="790072"/>
          </a:xfrm>
          <a:prstGeom prst="rect">
            <a:avLst/>
          </a:prstGeom>
          <a:noFill/>
          <a:ln>
            <a:noFill/>
          </a:ln>
        </p:spPr>
      </p:sp>
      <p:sp>
        <p:nvSpPr>
          <p:cNvPr id="365" name="Google Shape;365;p44"/>
          <p:cNvSpPr txBox="1">
            <a:spLocks noGrp="1"/>
          </p:cNvSpPr>
          <p:nvPr>
            <p:ph type="body" idx="7"/>
          </p:nvPr>
        </p:nvSpPr>
        <p:spPr>
          <a:xfrm>
            <a:off x="3381360" y="2603931"/>
            <a:ext cx="2944680" cy="6238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6" name="Google Shape;366;p44"/>
          <p:cNvSpPr txBox="1">
            <a:spLocks noGrp="1"/>
          </p:cNvSpPr>
          <p:nvPr>
            <p:ph type="body" idx="8"/>
          </p:nvPr>
        </p:nvSpPr>
        <p:spPr>
          <a:xfrm>
            <a:off x="3381360" y="3569065"/>
            <a:ext cx="2944680" cy="6238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7" name="Google Shape;367;p44"/>
          <p:cNvSpPr txBox="1">
            <a:spLocks noGrp="1"/>
          </p:cNvSpPr>
          <p:nvPr>
            <p:ph type="body" idx="9"/>
          </p:nvPr>
        </p:nvSpPr>
        <p:spPr>
          <a:xfrm>
            <a:off x="3381360" y="4546481"/>
            <a:ext cx="2944680" cy="6238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8" name="Google Shape;368;p44"/>
          <p:cNvSpPr txBox="1">
            <a:spLocks noGrp="1"/>
          </p:cNvSpPr>
          <p:nvPr>
            <p:ph type="ftr" idx="11"/>
          </p:nvPr>
        </p:nvSpPr>
        <p:spPr>
          <a:xfrm>
            <a:off x="571501" y="6570920"/>
            <a:ext cx="10441222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9" name="Google Shape;369;p44"/>
          <p:cNvSpPr txBox="1">
            <a:spLocks noGrp="1"/>
          </p:cNvSpPr>
          <p:nvPr>
            <p:ph type="sldNum" idx="12"/>
          </p:nvPr>
        </p:nvSpPr>
        <p:spPr>
          <a:xfrm>
            <a:off x="11132595" y="6570920"/>
            <a:ext cx="487905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  <p:sp>
        <p:nvSpPr>
          <p:cNvPr id="370" name="Google Shape;370;p44"/>
          <p:cNvSpPr>
            <a:spLocks noGrp="1"/>
          </p:cNvSpPr>
          <p:nvPr>
            <p:ph type="pic" idx="13"/>
          </p:nvPr>
        </p:nvSpPr>
        <p:spPr>
          <a:xfrm>
            <a:off x="2386263" y="5451240"/>
            <a:ext cx="790074" cy="790072"/>
          </a:xfrm>
          <a:prstGeom prst="rect">
            <a:avLst/>
          </a:prstGeom>
          <a:noFill/>
          <a:ln>
            <a:noFill/>
          </a:ln>
        </p:spPr>
      </p:sp>
      <p:sp>
        <p:nvSpPr>
          <p:cNvPr id="371" name="Google Shape;371;p44"/>
          <p:cNvSpPr txBox="1">
            <a:spLocks noGrp="1"/>
          </p:cNvSpPr>
          <p:nvPr>
            <p:ph type="body" idx="14"/>
          </p:nvPr>
        </p:nvSpPr>
        <p:spPr>
          <a:xfrm>
            <a:off x="3381360" y="5534368"/>
            <a:ext cx="2944680" cy="6238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2" name="Google Shape;372;p44"/>
          <p:cNvSpPr txBox="1">
            <a:spLocks noGrp="1"/>
          </p:cNvSpPr>
          <p:nvPr>
            <p:ph type="body" idx="15"/>
          </p:nvPr>
        </p:nvSpPr>
        <p:spPr>
          <a:xfrm>
            <a:off x="7200900" y="391995"/>
            <a:ext cx="4419600" cy="1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50"/>
              <a:buNone/>
              <a:defRPr sz="105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3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3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2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3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3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2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met beeld">
  <p:cSld name="Titel met beeld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9"/>
          <p:cNvSpPr>
            <a:spLocks noGrp="1"/>
          </p:cNvSpPr>
          <p:nvPr>
            <p:ph type="pic" idx="2"/>
          </p:nvPr>
        </p:nvSpPr>
        <p:spPr>
          <a:xfrm>
            <a:off x="1091206" y="571499"/>
            <a:ext cx="10529293" cy="5714999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grpSp>
        <p:nvGrpSpPr>
          <p:cNvPr id="27" name="Google Shape;27;p9"/>
          <p:cNvGrpSpPr/>
          <p:nvPr/>
        </p:nvGrpSpPr>
        <p:grpSpPr>
          <a:xfrm>
            <a:off x="571500" y="571500"/>
            <a:ext cx="1279235" cy="1279235"/>
            <a:chOff x="10573383" y="6188077"/>
            <a:chExt cx="669244" cy="669244"/>
          </a:xfrm>
        </p:grpSpPr>
        <p:sp>
          <p:nvSpPr>
            <p:cNvPr id="28" name="Google Shape;28;p9"/>
            <p:cNvSpPr/>
            <p:nvPr/>
          </p:nvSpPr>
          <p:spPr>
            <a:xfrm>
              <a:off x="10573383" y="6188077"/>
              <a:ext cx="669244" cy="669244"/>
            </a:xfrm>
            <a:custGeom>
              <a:avLst/>
              <a:gdLst/>
              <a:ahLst/>
              <a:cxnLst/>
              <a:rect l="l" t="t" r="r" b="b"/>
              <a:pathLst>
                <a:path w="669244" h="669244" extrusionOk="0">
                  <a:moveTo>
                    <a:pt x="0" y="0"/>
                  </a:moveTo>
                  <a:lnTo>
                    <a:pt x="669244" y="0"/>
                  </a:lnTo>
                  <a:lnTo>
                    <a:pt x="669244" y="669244"/>
                  </a:lnTo>
                  <a:lnTo>
                    <a:pt x="0" y="66924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" name="Google Shape;29;p9"/>
            <p:cNvSpPr/>
            <p:nvPr/>
          </p:nvSpPr>
          <p:spPr>
            <a:xfrm>
              <a:off x="10744700" y="6352665"/>
              <a:ext cx="325753" cy="340332"/>
            </a:xfrm>
            <a:custGeom>
              <a:avLst/>
              <a:gdLst/>
              <a:ahLst/>
              <a:cxnLst/>
              <a:rect l="l" t="t" r="r" b="b"/>
              <a:pathLst>
                <a:path w="325753" h="340332" extrusionOk="0">
                  <a:moveTo>
                    <a:pt x="250882" y="340333"/>
                  </a:moveTo>
                  <a:lnTo>
                    <a:pt x="224144" y="264487"/>
                  </a:lnTo>
                  <a:lnTo>
                    <a:pt x="99662" y="264487"/>
                  </a:lnTo>
                  <a:lnTo>
                    <a:pt x="72924" y="340333"/>
                  </a:lnTo>
                  <a:lnTo>
                    <a:pt x="0" y="340333"/>
                  </a:lnTo>
                  <a:lnTo>
                    <a:pt x="130296" y="0"/>
                  </a:lnTo>
                  <a:lnTo>
                    <a:pt x="196432" y="0"/>
                  </a:lnTo>
                  <a:lnTo>
                    <a:pt x="325754" y="340333"/>
                  </a:lnTo>
                  <a:lnTo>
                    <a:pt x="250882" y="340333"/>
                  </a:lnTo>
                  <a:close/>
                  <a:moveTo>
                    <a:pt x="178931" y="138057"/>
                  </a:moveTo>
                  <a:cubicBezTo>
                    <a:pt x="172114" y="118137"/>
                    <a:pt x="165326" y="97714"/>
                    <a:pt x="161903" y="85054"/>
                  </a:cubicBezTo>
                  <a:cubicBezTo>
                    <a:pt x="158509" y="97685"/>
                    <a:pt x="151692" y="118107"/>
                    <a:pt x="144875" y="138057"/>
                  </a:cubicBezTo>
                  <a:lnTo>
                    <a:pt x="122977" y="199796"/>
                  </a:lnTo>
                  <a:lnTo>
                    <a:pt x="200770" y="199796"/>
                  </a:lnTo>
                  <a:lnTo>
                    <a:pt x="178902" y="13805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" name="Google Shape;30;p9"/>
            <p:cNvSpPr/>
            <p:nvPr/>
          </p:nvSpPr>
          <p:spPr>
            <a:xfrm>
              <a:off x="10617916" y="6464855"/>
              <a:ext cx="121058" cy="73603"/>
            </a:xfrm>
            <a:custGeom>
              <a:avLst/>
              <a:gdLst/>
              <a:ahLst/>
              <a:cxnLst/>
              <a:rect l="l" t="t" r="r" b="b"/>
              <a:pathLst>
                <a:path w="121058" h="73603" extrusionOk="0">
                  <a:moveTo>
                    <a:pt x="112677" y="67391"/>
                  </a:moveTo>
                  <a:cubicBezTo>
                    <a:pt x="111084" y="72172"/>
                    <a:pt x="105919" y="74739"/>
                    <a:pt x="101138" y="73116"/>
                  </a:cubicBezTo>
                  <a:lnTo>
                    <a:pt x="6227" y="41273"/>
                  </a:lnTo>
                  <a:cubicBezTo>
                    <a:pt x="1446" y="39679"/>
                    <a:pt x="-1121" y="34514"/>
                    <a:pt x="472" y="29733"/>
                  </a:cubicBezTo>
                  <a:lnTo>
                    <a:pt x="8382" y="6212"/>
                  </a:lnTo>
                  <a:cubicBezTo>
                    <a:pt x="9975" y="1431"/>
                    <a:pt x="15140" y="-1136"/>
                    <a:pt x="19921" y="487"/>
                  </a:cubicBezTo>
                  <a:lnTo>
                    <a:pt x="114832" y="32330"/>
                  </a:lnTo>
                  <a:cubicBezTo>
                    <a:pt x="119612" y="33924"/>
                    <a:pt x="122180" y="39089"/>
                    <a:pt x="120586" y="43870"/>
                  </a:cubicBezTo>
                  <a:lnTo>
                    <a:pt x="112707" y="67391"/>
                  </a:lnTo>
                  <a:close/>
                </a:path>
              </a:pathLst>
            </a:custGeom>
            <a:solidFill>
              <a:srgbClr val="F18A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9"/>
            <p:cNvSpPr/>
            <p:nvPr/>
          </p:nvSpPr>
          <p:spPr>
            <a:xfrm>
              <a:off x="10632170" y="6577015"/>
              <a:ext cx="93730" cy="65753"/>
            </a:xfrm>
            <a:custGeom>
              <a:avLst/>
              <a:gdLst/>
              <a:ahLst/>
              <a:cxnLst/>
              <a:rect l="l" t="t" r="r" b="b"/>
              <a:pathLst>
                <a:path w="93730" h="65753" extrusionOk="0">
                  <a:moveTo>
                    <a:pt x="93258" y="29748"/>
                  </a:moveTo>
                  <a:cubicBezTo>
                    <a:pt x="94852" y="34529"/>
                    <a:pt x="92284" y="39694"/>
                    <a:pt x="87503" y="41288"/>
                  </a:cubicBezTo>
                  <a:lnTo>
                    <a:pt x="19891" y="65281"/>
                  </a:lnTo>
                  <a:cubicBezTo>
                    <a:pt x="15110" y="66874"/>
                    <a:pt x="9946" y="64307"/>
                    <a:pt x="8352" y="59526"/>
                  </a:cubicBezTo>
                  <a:lnTo>
                    <a:pt x="472" y="36005"/>
                  </a:lnTo>
                  <a:cubicBezTo>
                    <a:pt x="-1121" y="31224"/>
                    <a:pt x="1446" y="26059"/>
                    <a:pt x="6227" y="24466"/>
                  </a:cubicBezTo>
                  <a:lnTo>
                    <a:pt x="73839" y="472"/>
                  </a:lnTo>
                  <a:cubicBezTo>
                    <a:pt x="78620" y="-1121"/>
                    <a:pt x="83785" y="1446"/>
                    <a:pt x="85379" y="6227"/>
                  </a:cubicBezTo>
                  <a:lnTo>
                    <a:pt x="93258" y="29748"/>
                  </a:lnTo>
                  <a:close/>
                </a:path>
              </a:pathLst>
            </a:custGeom>
            <a:solidFill>
              <a:srgbClr val="F18A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9"/>
            <p:cNvSpPr/>
            <p:nvPr/>
          </p:nvSpPr>
          <p:spPr>
            <a:xfrm>
              <a:off x="10703265" y="6372669"/>
              <a:ext cx="80720" cy="90937"/>
            </a:xfrm>
            <a:custGeom>
              <a:avLst/>
              <a:gdLst/>
              <a:ahLst/>
              <a:cxnLst/>
              <a:rect l="l" t="t" r="r" b="b"/>
              <a:pathLst>
                <a:path w="80720" h="90937" extrusionOk="0">
                  <a:moveTo>
                    <a:pt x="3541" y="17063"/>
                  </a:moveTo>
                  <a:cubicBezTo>
                    <a:pt x="-443" y="20133"/>
                    <a:pt x="-1181" y="25858"/>
                    <a:pt x="1918" y="29842"/>
                  </a:cubicBezTo>
                  <a:lnTo>
                    <a:pt x="44769" y="87391"/>
                  </a:lnTo>
                  <a:cubicBezTo>
                    <a:pt x="47839" y="91375"/>
                    <a:pt x="53564" y="92113"/>
                    <a:pt x="57548" y="89043"/>
                  </a:cubicBezTo>
                  <a:lnTo>
                    <a:pt x="77174" y="73874"/>
                  </a:lnTo>
                  <a:cubicBezTo>
                    <a:pt x="81158" y="70805"/>
                    <a:pt x="81896" y="65080"/>
                    <a:pt x="78826" y="61095"/>
                  </a:cubicBezTo>
                  <a:lnTo>
                    <a:pt x="35975" y="3547"/>
                  </a:lnTo>
                  <a:cubicBezTo>
                    <a:pt x="32906" y="-437"/>
                    <a:pt x="27180" y="-1175"/>
                    <a:pt x="23196" y="1894"/>
                  </a:cubicBezTo>
                  <a:lnTo>
                    <a:pt x="3571" y="17063"/>
                  </a:lnTo>
                  <a:close/>
                </a:path>
              </a:pathLst>
            </a:custGeom>
            <a:solidFill>
              <a:srgbClr val="F18A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9"/>
            <p:cNvSpPr/>
            <p:nvPr/>
          </p:nvSpPr>
          <p:spPr>
            <a:xfrm>
              <a:off x="11075500" y="6464855"/>
              <a:ext cx="121058" cy="73603"/>
            </a:xfrm>
            <a:custGeom>
              <a:avLst/>
              <a:gdLst/>
              <a:ahLst/>
              <a:cxnLst/>
              <a:rect l="l" t="t" r="r" b="b"/>
              <a:pathLst>
                <a:path w="121058" h="73603" extrusionOk="0">
                  <a:moveTo>
                    <a:pt x="8382" y="67391"/>
                  </a:moveTo>
                  <a:cubicBezTo>
                    <a:pt x="9975" y="72172"/>
                    <a:pt x="15140" y="74739"/>
                    <a:pt x="19921" y="73116"/>
                  </a:cubicBezTo>
                  <a:lnTo>
                    <a:pt x="114832" y="41273"/>
                  </a:lnTo>
                  <a:cubicBezTo>
                    <a:pt x="119612" y="39679"/>
                    <a:pt x="122180" y="34514"/>
                    <a:pt x="120586" y="29733"/>
                  </a:cubicBezTo>
                  <a:lnTo>
                    <a:pt x="112677" y="6212"/>
                  </a:lnTo>
                  <a:cubicBezTo>
                    <a:pt x="111084" y="1431"/>
                    <a:pt x="105919" y="-1136"/>
                    <a:pt x="101138" y="487"/>
                  </a:cubicBezTo>
                  <a:lnTo>
                    <a:pt x="6227" y="32330"/>
                  </a:lnTo>
                  <a:cubicBezTo>
                    <a:pt x="1446" y="33924"/>
                    <a:pt x="-1121" y="39089"/>
                    <a:pt x="472" y="43870"/>
                  </a:cubicBezTo>
                  <a:lnTo>
                    <a:pt x="8382" y="67391"/>
                  </a:lnTo>
                  <a:close/>
                </a:path>
              </a:pathLst>
            </a:custGeom>
            <a:solidFill>
              <a:srgbClr val="F18A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9"/>
            <p:cNvSpPr/>
            <p:nvPr/>
          </p:nvSpPr>
          <p:spPr>
            <a:xfrm>
              <a:off x="11088574" y="6577015"/>
              <a:ext cx="93730" cy="65753"/>
            </a:xfrm>
            <a:custGeom>
              <a:avLst/>
              <a:gdLst/>
              <a:ahLst/>
              <a:cxnLst/>
              <a:rect l="l" t="t" r="r" b="b"/>
              <a:pathLst>
                <a:path w="93730" h="65753" extrusionOk="0">
                  <a:moveTo>
                    <a:pt x="472" y="29748"/>
                  </a:moveTo>
                  <a:cubicBezTo>
                    <a:pt x="-1121" y="34529"/>
                    <a:pt x="1446" y="39694"/>
                    <a:pt x="6227" y="41288"/>
                  </a:cubicBezTo>
                  <a:lnTo>
                    <a:pt x="73839" y="65281"/>
                  </a:lnTo>
                  <a:cubicBezTo>
                    <a:pt x="78620" y="66874"/>
                    <a:pt x="83785" y="64307"/>
                    <a:pt x="85379" y="59526"/>
                  </a:cubicBezTo>
                  <a:lnTo>
                    <a:pt x="93258" y="36005"/>
                  </a:lnTo>
                  <a:cubicBezTo>
                    <a:pt x="94852" y="31224"/>
                    <a:pt x="92284" y="26059"/>
                    <a:pt x="87503" y="24466"/>
                  </a:cubicBezTo>
                  <a:lnTo>
                    <a:pt x="19891" y="472"/>
                  </a:lnTo>
                  <a:cubicBezTo>
                    <a:pt x="15110" y="-1121"/>
                    <a:pt x="9946" y="1446"/>
                    <a:pt x="8352" y="6227"/>
                  </a:cubicBezTo>
                  <a:lnTo>
                    <a:pt x="472" y="29748"/>
                  </a:lnTo>
                  <a:close/>
                </a:path>
              </a:pathLst>
            </a:custGeom>
            <a:solidFill>
              <a:srgbClr val="F18A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" name="Google Shape;35;p9"/>
            <p:cNvSpPr/>
            <p:nvPr/>
          </p:nvSpPr>
          <p:spPr>
            <a:xfrm>
              <a:off x="11030495" y="6372669"/>
              <a:ext cx="80714" cy="90937"/>
            </a:xfrm>
            <a:custGeom>
              <a:avLst/>
              <a:gdLst/>
              <a:ahLst/>
              <a:cxnLst/>
              <a:rect l="l" t="t" r="r" b="b"/>
              <a:pathLst>
                <a:path w="80714" h="90937" extrusionOk="0">
                  <a:moveTo>
                    <a:pt x="77174" y="17063"/>
                  </a:moveTo>
                  <a:cubicBezTo>
                    <a:pt x="81158" y="20133"/>
                    <a:pt x="81896" y="25858"/>
                    <a:pt x="78797" y="29842"/>
                  </a:cubicBezTo>
                  <a:lnTo>
                    <a:pt x="35945" y="87391"/>
                  </a:lnTo>
                  <a:cubicBezTo>
                    <a:pt x="32876" y="91375"/>
                    <a:pt x="27151" y="92113"/>
                    <a:pt x="23167" y="89043"/>
                  </a:cubicBezTo>
                  <a:lnTo>
                    <a:pt x="3541" y="73874"/>
                  </a:lnTo>
                  <a:cubicBezTo>
                    <a:pt x="-443" y="70805"/>
                    <a:pt x="-1181" y="65080"/>
                    <a:pt x="1918" y="61095"/>
                  </a:cubicBezTo>
                  <a:lnTo>
                    <a:pt x="44769" y="3547"/>
                  </a:lnTo>
                  <a:cubicBezTo>
                    <a:pt x="47839" y="-437"/>
                    <a:pt x="53564" y="-1175"/>
                    <a:pt x="57548" y="1894"/>
                  </a:cubicBezTo>
                  <a:lnTo>
                    <a:pt x="77174" y="17063"/>
                  </a:lnTo>
                  <a:close/>
                </a:path>
              </a:pathLst>
            </a:custGeom>
            <a:solidFill>
              <a:srgbClr val="F18A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" name="Google Shape;36;p9"/>
          <p:cNvSpPr txBox="1">
            <a:spLocks noGrp="1"/>
          </p:cNvSpPr>
          <p:nvPr>
            <p:ph type="body" idx="1"/>
          </p:nvPr>
        </p:nvSpPr>
        <p:spPr>
          <a:xfrm>
            <a:off x="5536096" y="4291827"/>
            <a:ext cx="4979504" cy="228561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5798949" y="4549702"/>
            <a:ext cx="4453799" cy="1323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body" idx="3"/>
          </p:nvPr>
        </p:nvSpPr>
        <p:spPr>
          <a:xfrm>
            <a:off x="5798949" y="5873677"/>
            <a:ext cx="4453799" cy="448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" presetClass="entr" presetSubtype="4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Vijf items met pictogrammen">
  <p:cSld name="Vijf items met pictogrammen">
    <p:spTree>
      <p:nvGrpSpPr>
        <p:cNvPr id="1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Google Shape;374;p45"/>
          <p:cNvSpPr txBox="1">
            <a:spLocks noGrp="1"/>
          </p:cNvSpPr>
          <p:nvPr>
            <p:ph type="body" idx="1"/>
          </p:nvPr>
        </p:nvSpPr>
        <p:spPr>
          <a:xfrm>
            <a:off x="571501" y="2286001"/>
            <a:ext cx="1911016" cy="3429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5" name="Google Shape;375;p45"/>
          <p:cNvSpPr txBox="1">
            <a:spLocks noGrp="1"/>
          </p:cNvSpPr>
          <p:nvPr>
            <p:ph type="body" idx="2"/>
          </p:nvPr>
        </p:nvSpPr>
        <p:spPr>
          <a:xfrm>
            <a:off x="2856515" y="2286000"/>
            <a:ext cx="1911016" cy="3428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6" name="Google Shape;376;p45"/>
          <p:cNvSpPr txBox="1">
            <a:spLocks noGrp="1"/>
          </p:cNvSpPr>
          <p:nvPr>
            <p:ph type="body" idx="3"/>
          </p:nvPr>
        </p:nvSpPr>
        <p:spPr>
          <a:xfrm>
            <a:off x="5141529" y="2286001"/>
            <a:ext cx="1911016" cy="3429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7" name="Google Shape;377;p45"/>
          <p:cNvSpPr txBox="1">
            <a:spLocks noGrp="1"/>
          </p:cNvSpPr>
          <p:nvPr>
            <p:ph type="body" idx="4"/>
          </p:nvPr>
        </p:nvSpPr>
        <p:spPr>
          <a:xfrm>
            <a:off x="7426543" y="2286000"/>
            <a:ext cx="1911016" cy="3428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8" name="Google Shape;378;p45"/>
          <p:cNvSpPr txBox="1">
            <a:spLocks noGrp="1"/>
          </p:cNvSpPr>
          <p:nvPr>
            <p:ph type="title"/>
          </p:nvPr>
        </p:nvSpPr>
        <p:spPr>
          <a:xfrm>
            <a:off x="571500" y="795743"/>
            <a:ext cx="11049000" cy="633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9" name="Google Shape;379;p45"/>
          <p:cNvSpPr>
            <a:spLocks noGrp="1"/>
          </p:cNvSpPr>
          <p:nvPr>
            <p:ph type="pic" idx="5"/>
          </p:nvPr>
        </p:nvSpPr>
        <p:spPr>
          <a:xfrm>
            <a:off x="1103598" y="2857500"/>
            <a:ext cx="853252" cy="853250"/>
          </a:xfrm>
          <a:prstGeom prst="rect">
            <a:avLst/>
          </a:prstGeom>
          <a:noFill/>
          <a:ln>
            <a:noFill/>
          </a:ln>
        </p:spPr>
      </p:sp>
      <p:sp>
        <p:nvSpPr>
          <p:cNvPr id="380" name="Google Shape;380;p45"/>
          <p:cNvSpPr txBox="1">
            <a:spLocks noGrp="1"/>
          </p:cNvSpPr>
          <p:nvPr>
            <p:ph type="body" idx="6"/>
          </p:nvPr>
        </p:nvSpPr>
        <p:spPr>
          <a:xfrm>
            <a:off x="624789" y="4210727"/>
            <a:ext cx="1810870" cy="1012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accen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1" name="Google Shape;381;p45"/>
          <p:cNvSpPr txBox="1">
            <a:spLocks noGrp="1"/>
          </p:cNvSpPr>
          <p:nvPr>
            <p:ph type="body" idx="7"/>
          </p:nvPr>
        </p:nvSpPr>
        <p:spPr>
          <a:xfrm rot="5400000">
            <a:off x="1512224" y="3699738"/>
            <a:ext cx="36000" cy="5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2" name="Google Shape;382;p45"/>
          <p:cNvSpPr>
            <a:spLocks noGrp="1"/>
          </p:cNvSpPr>
          <p:nvPr>
            <p:ph type="pic" idx="8"/>
          </p:nvPr>
        </p:nvSpPr>
        <p:spPr>
          <a:xfrm>
            <a:off x="3385396" y="2857500"/>
            <a:ext cx="853252" cy="853250"/>
          </a:xfrm>
          <a:prstGeom prst="rect">
            <a:avLst/>
          </a:prstGeom>
          <a:noFill/>
          <a:ln>
            <a:noFill/>
          </a:ln>
        </p:spPr>
      </p:sp>
      <p:sp>
        <p:nvSpPr>
          <p:cNvPr id="383" name="Google Shape;383;p45"/>
          <p:cNvSpPr txBox="1">
            <a:spLocks noGrp="1"/>
          </p:cNvSpPr>
          <p:nvPr>
            <p:ph type="body" idx="9"/>
          </p:nvPr>
        </p:nvSpPr>
        <p:spPr>
          <a:xfrm>
            <a:off x="2906587" y="4210727"/>
            <a:ext cx="1810870" cy="1012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4" name="Google Shape;384;p45"/>
          <p:cNvSpPr txBox="1">
            <a:spLocks noGrp="1"/>
          </p:cNvSpPr>
          <p:nvPr>
            <p:ph type="body" idx="13"/>
          </p:nvPr>
        </p:nvSpPr>
        <p:spPr>
          <a:xfrm rot="5400000">
            <a:off x="3794022" y="3699738"/>
            <a:ext cx="36000" cy="540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5" name="Google Shape;385;p45"/>
          <p:cNvSpPr>
            <a:spLocks noGrp="1"/>
          </p:cNvSpPr>
          <p:nvPr>
            <p:ph type="pic" idx="14"/>
          </p:nvPr>
        </p:nvSpPr>
        <p:spPr>
          <a:xfrm>
            <a:off x="5664915" y="2857500"/>
            <a:ext cx="853252" cy="853250"/>
          </a:xfrm>
          <a:prstGeom prst="rect">
            <a:avLst/>
          </a:prstGeom>
          <a:noFill/>
          <a:ln>
            <a:noFill/>
          </a:ln>
        </p:spPr>
      </p:sp>
      <p:sp>
        <p:nvSpPr>
          <p:cNvPr id="386" name="Google Shape;386;p45"/>
          <p:cNvSpPr txBox="1">
            <a:spLocks noGrp="1"/>
          </p:cNvSpPr>
          <p:nvPr>
            <p:ph type="body" idx="15"/>
          </p:nvPr>
        </p:nvSpPr>
        <p:spPr>
          <a:xfrm>
            <a:off x="5186106" y="4210727"/>
            <a:ext cx="1810870" cy="1012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accen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7" name="Google Shape;387;p45"/>
          <p:cNvSpPr txBox="1">
            <a:spLocks noGrp="1"/>
          </p:cNvSpPr>
          <p:nvPr>
            <p:ph type="body" idx="16"/>
          </p:nvPr>
        </p:nvSpPr>
        <p:spPr>
          <a:xfrm rot="5400000">
            <a:off x="6073541" y="3699738"/>
            <a:ext cx="36000" cy="5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8" name="Google Shape;388;p45"/>
          <p:cNvSpPr>
            <a:spLocks noGrp="1"/>
          </p:cNvSpPr>
          <p:nvPr>
            <p:ph type="pic" idx="17"/>
          </p:nvPr>
        </p:nvSpPr>
        <p:spPr>
          <a:xfrm>
            <a:off x="7947605" y="2857500"/>
            <a:ext cx="853252" cy="853250"/>
          </a:xfrm>
          <a:prstGeom prst="rect">
            <a:avLst/>
          </a:prstGeom>
          <a:noFill/>
          <a:ln>
            <a:noFill/>
          </a:ln>
        </p:spPr>
      </p:sp>
      <p:sp>
        <p:nvSpPr>
          <p:cNvPr id="389" name="Google Shape;389;p45"/>
          <p:cNvSpPr txBox="1">
            <a:spLocks noGrp="1"/>
          </p:cNvSpPr>
          <p:nvPr>
            <p:ph type="body" idx="18"/>
          </p:nvPr>
        </p:nvSpPr>
        <p:spPr>
          <a:xfrm>
            <a:off x="7468796" y="4210727"/>
            <a:ext cx="1810870" cy="1012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90" name="Google Shape;390;p45"/>
          <p:cNvSpPr txBox="1">
            <a:spLocks noGrp="1"/>
          </p:cNvSpPr>
          <p:nvPr>
            <p:ph type="body" idx="19"/>
          </p:nvPr>
        </p:nvSpPr>
        <p:spPr>
          <a:xfrm rot="5400000">
            <a:off x="8356231" y="3699738"/>
            <a:ext cx="36000" cy="540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91" name="Google Shape;391;p45"/>
          <p:cNvSpPr txBox="1">
            <a:spLocks noGrp="1"/>
          </p:cNvSpPr>
          <p:nvPr>
            <p:ph type="ftr" idx="11"/>
          </p:nvPr>
        </p:nvSpPr>
        <p:spPr>
          <a:xfrm>
            <a:off x="571501" y="6570920"/>
            <a:ext cx="10441222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2" name="Google Shape;392;p45"/>
          <p:cNvSpPr txBox="1">
            <a:spLocks noGrp="1"/>
          </p:cNvSpPr>
          <p:nvPr>
            <p:ph type="sldNum" idx="12"/>
          </p:nvPr>
        </p:nvSpPr>
        <p:spPr>
          <a:xfrm>
            <a:off x="11132595" y="6570920"/>
            <a:ext cx="487905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  <p:sp>
        <p:nvSpPr>
          <p:cNvPr id="393" name="Google Shape;393;p45"/>
          <p:cNvSpPr txBox="1">
            <a:spLocks noGrp="1"/>
          </p:cNvSpPr>
          <p:nvPr>
            <p:ph type="body" idx="20"/>
          </p:nvPr>
        </p:nvSpPr>
        <p:spPr>
          <a:xfrm>
            <a:off x="9711555" y="2284913"/>
            <a:ext cx="1911016" cy="3428999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94" name="Google Shape;394;p45"/>
          <p:cNvSpPr>
            <a:spLocks noGrp="1"/>
          </p:cNvSpPr>
          <p:nvPr>
            <p:ph type="pic" idx="21"/>
          </p:nvPr>
        </p:nvSpPr>
        <p:spPr>
          <a:xfrm>
            <a:off x="10235917" y="2856413"/>
            <a:ext cx="853252" cy="853250"/>
          </a:xfrm>
          <a:prstGeom prst="rect">
            <a:avLst/>
          </a:prstGeom>
          <a:noFill/>
          <a:ln>
            <a:noFill/>
          </a:ln>
        </p:spPr>
      </p:sp>
      <p:sp>
        <p:nvSpPr>
          <p:cNvPr id="395" name="Google Shape;395;p45"/>
          <p:cNvSpPr txBox="1">
            <a:spLocks noGrp="1"/>
          </p:cNvSpPr>
          <p:nvPr>
            <p:ph type="body" idx="22"/>
          </p:nvPr>
        </p:nvSpPr>
        <p:spPr>
          <a:xfrm>
            <a:off x="9757108" y="4209640"/>
            <a:ext cx="1810870" cy="1012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accen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96" name="Google Shape;396;p45"/>
          <p:cNvSpPr txBox="1">
            <a:spLocks noGrp="1"/>
          </p:cNvSpPr>
          <p:nvPr>
            <p:ph type="body" idx="23"/>
          </p:nvPr>
        </p:nvSpPr>
        <p:spPr>
          <a:xfrm rot="5400000">
            <a:off x="10644543" y="3698651"/>
            <a:ext cx="36000" cy="5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3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3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8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8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8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8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8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8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8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8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3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3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3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8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8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8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8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8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8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8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8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3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/>
                                        <p:tgtEl>
                                          <p:spTgt spid="3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/>
                                        <p:tgtEl>
                                          <p:spTgt spid="3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38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38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38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38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38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38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38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38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/>
                                        <p:tgtEl>
                                          <p:spTgt spid="3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500"/>
                            </p:stCondLst>
                            <p:childTnLst>
                              <p:par>
                                <p:cTn id="13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/>
                                        <p:tgtEl>
                                          <p:spTgt spid="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/>
                                        <p:tgtEl>
                                          <p:spTgt spid="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10" presetClass="entr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38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38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38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38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38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38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38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38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"/>
                                        <p:tgtEl>
                                          <p:spTgt spid="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500"/>
                            </p:stCondLst>
                            <p:childTnLst>
                              <p:par>
                                <p:cTn id="17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/>
                                        <p:tgtEl>
                                          <p:spTgt spid="3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/>
                                        <p:tgtEl>
                                          <p:spTgt spid="3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7" presetID="10" presetClass="entr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500"/>
                                        <p:tgtEl>
                                          <p:spTgt spid="39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500"/>
                                        <p:tgtEl>
                                          <p:spTgt spid="39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500"/>
                                        <p:tgtEl>
                                          <p:spTgt spid="39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500"/>
                                        <p:tgtEl>
                                          <p:spTgt spid="39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500"/>
                                        <p:tgtEl>
                                          <p:spTgt spid="39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500"/>
                                        <p:tgtEl>
                                          <p:spTgt spid="39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500"/>
                                        <p:tgtEl>
                                          <p:spTgt spid="39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4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500"/>
                                        <p:tgtEl>
                                          <p:spTgt spid="39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Vijf items met beelden">
  <p:cSld name="Vijf items met beelden">
    <p:spTree>
      <p:nvGrpSpPr>
        <p:cNvPr id="1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Google Shape;398;p46"/>
          <p:cNvSpPr txBox="1">
            <a:spLocks noGrp="1"/>
          </p:cNvSpPr>
          <p:nvPr>
            <p:ph type="body" idx="1"/>
          </p:nvPr>
        </p:nvSpPr>
        <p:spPr>
          <a:xfrm>
            <a:off x="0" y="4000500"/>
            <a:ext cx="12180888" cy="2857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99" name="Google Shape;399;p46"/>
          <p:cNvSpPr txBox="1">
            <a:spLocks noGrp="1"/>
          </p:cNvSpPr>
          <p:nvPr>
            <p:ph type="body" idx="2"/>
          </p:nvPr>
        </p:nvSpPr>
        <p:spPr>
          <a:xfrm>
            <a:off x="576784" y="4000500"/>
            <a:ext cx="1911600" cy="171449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0" name="Google Shape;400;p46"/>
          <p:cNvSpPr txBox="1">
            <a:spLocks noGrp="1"/>
          </p:cNvSpPr>
          <p:nvPr>
            <p:ph type="body" idx="3"/>
          </p:nvPr>
        </p:nvSpPr>
        <p:spPr>
          <a:xfrm>
            <a:off x="2859813" y="4000501"/>
            <a:ext cx="1911600" cy="171449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1" name="Google Shape;401;p46"/>
          <p:cNvSpPr txBox="1">
            <a:spLocks noGrp="1"/>
          </p:cNvSpPr>
          <p:nvPr>
            <p:ph type="body" idx="4"/>
          </p:nvPr>
        </p:nvSpPr>
        <p:spPr>
          <a:xfrm>
            <a:off x="5142842" y="4000500"/>
            <a:ext cx="1911600" cy="171449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2" name="Google Shape;402;p46"/>
          <p:cNvSpPr txBox="1">
            <a:spLocks noGrp="1"/>
          </p:cNvSpPr>
          <p:nvPr>
            <p:ph type="title"/>
          </p:nvPr>
        </p:nvSpPr>
        <p:spPr>
          <a:xfrm>
            <a:off x="571500" y="795743"/>
            <a:ext cx="11049000" cy="633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3" name="Google Shape;403;p46"/>
          <p:cNvSpPr txBox="1">
            <a:spLocks noGrp="1"/>
          </p:cNvSpPr>
          <p:nvPr>
            <p:ph type="body" idx="5"/>
          </p:nvPr>
        </p:nvSpPr>
        <p:spPr>
          <a:xfrm>
            <a:off x="770964" y="4355106"/>
            <a:ext cx="1551132" cy="1012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dk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4" name="Google Shape;404;p46"/>
          <p:cNvSpPr txBox="1">
            <a:spLocks noGrp="1"/>
          </p:cNvSpPr>
          <p:nvPr>
            <p:ph type="body" idx="6"/>
          </p:nvPr>
        </p:nvSpPr>
        <p:spPr>
          <a:xfrm>
            <a:off x="3054047" y="4355106"/>
            <a:ext cx="1551132" cy="1012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dk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5" name="Google Shape;405;p46"/>
          <p:cNvSpPr txBox="1">
            <a:spLocks noGrp="1"/>
          </p:cNvSpPr>
          <p:nvPr>
            <p:ph type="body" idx="7"/>
          </p:nvPr>
        </p:nvSpPr>
        <p:spPr>
          <a:xfrm>
            <a:off x="5337130" y="4355106"/>
            <a:ext cx="1551132" cy="1012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dk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6" name="Google Shape;406;p46"/>
          <p:cNvSpPr>
            <a:spLocks noGrp="1"/>
          </p:cNvSpPr>
          <p:nvPr>
            <p:ph type="pic" idx="8"/>
          </p:nvPr>
        </p:nvSpPr>
        <p:spPr>
          <a:xfrm>
            <a:off x="576784" y="1714500"/>
            <a:ext cx="1911600" cy="2293176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407" name="Google Shape;407;p46"/>
          <p:cNvSpPr>
            <a:spLocks noGrp="1"/>
          </p:cNvSpPr>
          <p:nvPr>
            <p:ph type="pic" idx="9"/>
          </p:nvPr>
        </p:nvSpPr>
        <p:spPr>
          <a:xfrm>
            <a:off x="2859813" y="1714500"/>
            <a:ext cx="1911600" cy="2293176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408" name="Google Shape;408;p46"/>
          <p:cNvSpPr>
            <a:spLocks noGrp="1"/>
          </p:cNvSpPr>
          <p:nvPr>
            <p:ph type="pic" idx="13"/>
          </p:nvPr>
        </p:nvSpPr>
        <p:spPr>
          <a:xfrm>
            <a:off x="5142842" y="1714500"/>
            <a:ext cx="1911600" cy="2293176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409" name="Google Shape;409;p46"/>
          <p:cNvSpPr txBox="1">
            <a:spLocks noGrp="1"/>
          </p:cNvSpPr>
          <p:nvPr>
            <p:ph type="ftr" idx="11"/>
          </p:nvPr>
        </p:nvSpPr>
        <p:spPr>
          <a:xfrm>
            <a:off x="571501" y="6570920"/>
            <a:ext cx="10441222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0" name="Google Shape;410;p46"/>
          <p:cNvSpPr txBox="1">
            <a:spLocks noGrp="1"/>
          </p:cNvSpPr>
          <p:nvPr>
            <p:ph type="sldNum" idx="12"/>
          </p:nvPr>
        </p:nvSpPr>
        <p:spPr>
          <a:xfrm>
            <a:off x="11132595" y="6570920"/>
            <a:ext cx="487905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 sz="1200" b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ctr">
              <a:spcBef>
                <a:spcPts val="0"/>
              </a:spcBef>
              <a:buNone/>
              <a:defRPr sz="1200" b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ctr">
              <a:spcBef>
                <a:spcPts val="0"/>
              </a:spcBef>
              <a:buNone/>
              <a:defRPr sz="1200" b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ctr">
              <a:spcBef>
                <a:spcPts val="0"/>
              </a:spcBef>
              <a:buNone/>
              <a:defRPr sz="1200" b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ctr">
              <a:spcBef>
                <a:spcPts val="0"/>
              </a:spcBef>
              <a:buNone/>
              <a:defRPr sz="1200" b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ctr">
              <a:spcBef>
                <a:spcPts val="0"/>
              </a:spcBef>
              <a:buNone/>
              <a:defRPr sz="1200" b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ctr">
              <a:spcBef>
                <a:spcPts val="0"/>
              </a:spcBef>
              <a:buNone/>
              <a:defRPr sz="1200" b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ctr">
              <a:spcBef>
                <a:spcPts val="0"/>
              </a:spcBef>
              <a:buNone/>
              <a:defRPr sz="1200" b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ctr">
              <a:spcBef>
                <a:spcPts val="0"/>
              </a:spcBef>
              <a:buNone/>
              <a:defRPr sz="1200" b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  <p:sp>
        <p:nvSpPr>
          <p:cNvPr id="411" name="Google Shape;411;p46"/>
          <p:cNvSpPr txBox="1">
            <a:spLocks noGrp="1"/>
          </p:cNvSpPr>
          <p:nvPr>
            <p:ph type="body" idx="14"/>
          </p:nvPr>
        </p:nvSpPr>
        <p:spPr>
          <a:xfrm>
            <a:off x="7425871" y="4000501"/>
            <a:ext cx="1911600" cy="171449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2" name="Google Shape;412;p46"/>
          <p:cNvSpPr txBox="1">
            <a:spLocks noGrp="1"/>
          </p:cNvSpPr>
          <p:nvPr>
            <p:ph type="body" idx="15"/>
          </p:nvPr>
        </p:nvSpPr>
        <p:spPr>
          <a:xfrm>
            <a:off x="9708900" y="4000500"/>
            <a:ext cx="1911600" cy="171449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3" name="Google Shape;413;p46"/>
          <p:cNvSpPr txBox="1">
            <a:spLocks noGrp="1"/>
          </p:cNvSpPr>
          <p:nvPr>
            <p:ph type="body" idx="16"/>
          </p:nvPr>
        </p:nvSpPr>
        <p:spPr>
          <a:xfrm>
            <a:off x="7620212" y="4355106"/>
            <a:ext cx="1551132" cy="1012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dk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4" name="Google Shape;414;p46"/>
          <p:cNvSpPr txBox="1">
            <a:spLocks noGrp="1"/>
          </p:cNvSpPr>
          <p:nvPr>
            <p:ph type="body" idx="17"/>
          </p:nvPr>
        </p:nvSpPr>
        <p:spPr>
          <a:xfrm>
            <a:off x="9903294" y="4355106"/>
            <a:ext cx="1551132" cy="1012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dk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5" name="Google Shape;415;p46"/>
          <p:cNvSpPr>
            <a:spLocks noGrp="1"/>
          </p:cNvSpPr>
          <p:nvPr>
            <p:ph type="pic" idx="18"/>
          </p:nvPr>
        </p:nvSpPr>
        <p:spPr>
          <a:xfrm>
            <a:off x="7425871" y="1714500"/>
            <a:ext cx="1911600" cy="2293176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416" name="Google Shape;416;p46"/>
          <p:cNvSpPr>
            <a:spLocks noGrp="1"/>
          </p:cNvSpPr>
          <p:nvPr>
            <p:ph type="pic" idx="19"/>
          </p:nvPr>
        </p:nvSpPr>
        <p:spPr>
          <a:xfrm>
            <a:off x="9708900" y="1714500"/>
            <a:ext cx="1911600" cy="2293176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0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0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0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0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0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0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0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0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4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500"/>
                            </p:stCondLst>
                            <p:childTnLst>
                              <p:par>
                                <p:cTn id="7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0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00"/>
                            </p:stCondLst>
                            <p:childTnLst>
                              <p:par>
                                <p:cTn id="7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0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500"/>
                            </p:stCondLst>
                            <p:childTnLst>
                              <p:par>
                                <p:cTn id="7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40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3000"/>
                            </p:stCondLst>
                            <p:childTnLst>
                              <p:par>
                                <p:cTn id="8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0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3500"/>
                            </p:stCondLst>
                            <p:childTnLst>
                              <p:par>
                                <p:cTn id="8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40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4000"/>
                            </p:stCondLst>
                            <p:childTnLst>
                              <p:par>
                                <p:cTn id="9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40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4500"/>
                            </p:stCondLst>
                            <p:childTnLst>
                              <p:par>
                                <p:cTn id="9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40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000"/>
                            </p:stCondLst>
                            <p:childTnLst>
                              <p:par>
                                <p:cTn id="9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40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/>
                                        <p:tgtEl>
                                          <p:spTgt spid="4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4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40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40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2500"/>
                            </p:stCondLst>
                            <p:childTnLst>
                              <p:par>
                                <p:cTn id="1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40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3000"/>
                            </p:stCondLst>
                            <p:childTnLst>
                              <p:par>
                                <p:cTn id="1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40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3500"/>
                            </p:stCondLst>
                            <p:childTnLst>
                              <p:par>
                                <p:cTn id="1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40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4000"/>
                            </p:stCondLst>
                            <p:childTnLst>
                              <p:par>
                                <p:cTn id="1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40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4500"/>
                            </p:stCondLst>
                            <p:childTnLst>
                              <p:par>
                                <p:cTn id="1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40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5000"/>
                            </p:stCondLst>
                            <p:childTnLst>
                              <p:par>
                                <p:cTn id="1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40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500"/>
                                        <p:tgtEl>
                                          <p:spTgt spid="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500"/>
                            </p:stCondLst>
                            <p:childTnLst>
                              <p:par>
                                <p:cTn id="15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1000"/>
                            </p:stCondLst>
                            <p:childTnLst>
                              <p:par>
                                <p:cTn id="15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1500"/>
                            </p:stCondLst>
                            <p:childTnLst>
                              <p:par>
                                <p:cTn id="16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41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2000"/>
                            </p:stCondLst>
                            <p:childTnLst>
                              <p:par>
                                <p:cTn id="16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41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2500"/>
                            </p:stCondLst>
                            <p:childTnLst>
                              <p:par>
                                <p:cTn id="16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41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3000"/>
                            </p:stCondLst>
                            <p:childTnLst>
                              <p:par>
                                <p:cTn id="17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41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3500"/>
                            </p:stCondLst>
                            <p:childTnLst>
                              <p:par>
                                <p:cTn id="17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41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4000"/>
                            </p:stCondLst>
                            <p:childTnLst>
                              <p:par>
                                <p:cTn id="18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41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4500"/>
                            </p:stCondLst>
                            <p:childTnLst>
                              <p:par>
                                <p:cTn id="18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41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5000"/>
                            </p:stCondLst>
                            <p:childTnLst>
                              <p:par>
                                <p:cTn id="18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500"/>
                                        <p:tgtEl>
                                          <p:spTgt spid="41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500"/>
                                        <p:tgtEl>
                                          <p:spTgt spid="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500"/>
                            </p:stCondLst>
                            <p:childTnLst>
                              <p:par>
                                <p:cTn id="19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500"/>
                                        <p:tgtEl>
                                          <p:spTgt spid="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1000"/>
                            </p:stCondLst>
                            <p:childTnLst>
                              <p:par>
                                <p:cTn id="20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500"/>
                                        <p:tgtEl>
                                          <p:spTgt spid="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>
                            <p:stCondLst>
                              <p:cond delay="1500"/>
                            </p:stCondLst>
                            <p:childTnLst>
                              <p:par>
                                <p:cTn id="20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500"/>
                                        <p:tgtEl>
                                          <p:spTgt spid="41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2000"/>
                            </p:stCondLst>
                            <p:childTnLst>
                              <p:par>
                                <p:cTn id="20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1" dur="500"/>
                                        <p:tgtEl>
                                          <p:spTgt spid="41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2500"/>
                            </p:stCondLst>
                            <p:childTnLst>
                              <p:par>
                                <p:cTn id="2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5" dur="500"/>
                                        <p:tgtEl>
                                          <p:spTgt spid="41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>
                            <p:stCondLst>
                              <p:cond delay="3000"/>
                            </p:stCondLst>
                            <p:childTnLst>
                              <p:par>
                                <p:cTn id="2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9" dur="500"/>
                                        <p:tgtEl>
                                          <p:spTgt spid="41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500"/>
                                        <p:tgtEl>
                                          <p:spTgt spid="41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7" dur="500"/>
                                        <p:tgtEl>
                                          <p:spTgt spid="41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1" dur="500"/>
                                        <p:tgtEl>
                                          <p:spTgt spid="41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5" dur="500"/>
                                        <p:tgtEl>
                                          <p:spTgt spid="41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Vier items in cirkel met pictogram">
  <p:cSld name="Vier items in cirkel met pictogram">
    <p:spTree>
      <p:nvGrpSpPr>
        <p:cNvPr id="1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Google Shape;418;p47"/>
          <p:cNvSpPr txBox="1">
            <a:spLocks noGrp="1"/>
          </p:cNvSpPr>
          <p:nvPr>
            <p:ph type="body" idx="1"/>
          </p:nvPr>
        </p:nvSpPr>
        <p:spPr>
          <a:xfrm>
            <a:off x="6107112" y="1732547"/>
            <a:ext cx="4408488" cy="3427742"/>
          </a:xfrm>
          <a:prstGeom prst="rect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9" name="Google Shape;419;p47"/>
          <p:cNvSpPr txBox="1">
            <a:spLocks noGrp="1"/>
          </p:cNvSpPr>
          <p:nvPr>
            <p:ph type="body" idx="2"/>
          </p:nvPr>
        </p:nvSpPr>
        <p:spPr>
          <a:xfrm>
            <a:off x="5003132" y="587024"/>
            <a:ext cx="2209800" cy="2276494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0" name="Google Shape;420;p47"/>
          <p:cNvSpPr>
            <a:spLocks noGrp="1"/>
          </p:cNvSpPr>
          <p:nvPr>
            <p:ph type="pic" idx="3"/>
          </p:nvPr>
        </p:nvSpPr>
        <p:spPr>
          <a:xfrm>
            <a:off x="5758195" y="906340"/>
            <a:ext cx="699672" cy="699670"/>
          </a:xfrm>
          <a:prstGeom prst="rect">
            <a:avLst/>
          </a:prstGeom>
          <a:noFill/>
          <a:ln>
            <a:noFill/>
          </a:ln>
        </p:spPr>
      </p:sp>
      <p:sp>
        <p:nvSpPr>
          <p:cNvPr id="421" name="Google Shape;421;p47"/>
          <p:cNvSpPr txBox="1">
            <a:spLocks noGrp="1"/>
          </p:cNvSpPr>
          <p:nvPr>
            <p:ph type="body" idx="4"/>
          </p:nvPr>
        </p:nvSpPr>
        <p:spPr>
          <a:xfrm>
            <a:off x="5202596" y="1831760"/>
            <a:ext cx="1810870" cy="791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accen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2" name="Google Shape;422;p47"/>
          <p:cNvSpPr txBox="1">
            <a:spLocks noGrp="1"/>
          </p:cNvSpPr>
          <p:nvPr>
            <p:ph type="body" idx="5"/>
          </p:nvPr>
        </p:nvSpPr>
        <p:spPr>
          <a:xfrm>
            <a:off x="7212012" y="2808641"/>
            <a:ext cx="2198688" cy="13836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400"/>
              <a:buNone/>
              <a:defRPr sz="2400" b="0">
                <a:solidFill>
                  <a:schemeClr val="accen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3" name="Google Shape;423;p47"/>
          <p:cNvSpPr txBox="1">
            <a:spLocks noGrp="1"/>
          </p:cNvSpPr>
          <p:nvPr>
            <p:ph type="body" idx="6"/>
          </p:nvPr>
        </p:nvSpPr>
        <p:spPr>
          <a:xfrm>
            <a:off x="9433844" y="587024"/>
            <a:ext cx="2209800" cy="2276494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4" name="Google Shape;424;p47"/>
          <p:cNvSpPr>
            <a:spLocks noGrp="1"/>
          </p:cNvSpPr>
          <p:nvPr>
            <p:ph type="pic" idx="7"/>
          </p:nvPr>
        </p:nvSpPr>
        <p:spPr>
          <a:xfrm>
            <a:off x="10188907" y="906340"/>
            <a:ext cx="699672" cy="699670"/>
          </a:xfrm>
          <a:prstGeom prst="rect">
            <a:avLst/>
          </a:prstGeom>
          <a:noFill/>
          <a:ln>
            <a:noFill/>
          </a:ln>
        </p:spPr>
      </p:sp>
      <p:sp>
        <p:nvSpPr>
          <p:cNvPr id="425" name="Google Shape;425;p47"/>
          <p:cNvSpPr txBox="1">
            <a:spLocks noGrp="1"/>
          </p:cNvSpPr>
          <p:nvPr>
            <p:ph type="body" idx="8"/>
          </p:nvPr>
        </p:nvSpPr>
        <p:spPr>
          <a:xfrm>
            <a:off x="9633308" y="1831760"/>
            <a:ext cx="1810870" cy="791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accen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6" name="Google Shape;426;p47"/>
          <p:cNvSpPr txBox="1">
            <a:spLocks noGrp="1"/>
          </p:cNvSpPr>
          <p:nvPr>
            <p:ph type="body" idx="9"/>
          </p:nvPr>
        </p:nvSpPr>
        <p:spPr>
          <a:xfrm>
            <a:off x="5002212" y="4017285"/>
            <a:ext cx="2209800" cy="2276494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7" name="Google Shape;427;p47"/>
          <p:cNvSpPr>
            <a:spLocks noGrp="1"/>
          </p:cNvSpPr>
          <p:nvPr>
            <p:ph type="pic" idx="13"/>
          </p:nvPr>
        </p:nvSpPr>
        <p:spPr>
          <a:xfrm>
            <a:off x="5757275" y="4336601"/>
            <a:ext cx="699672" cy="699670"/>
          </a:xfrm>
          <a:prstGeom prst="rect">
            <a:avLst/>
          </a:prstGeom>
          <a:noFill/>
          <a:ln>
            <a:noFill/>
          </a:ln>
        </p:spPr>
      </p:sp>
      <p:sp>
        <p:nvSpPr>
          <p:cNvPr id="428" name="Google Shape;428;p47"/>
          <p:cNvSpPr txBox="1">
            <a:spLocks noGrp="1"/>
          </p:cNvSpPr>
          <p:nvPr>
            <p:ph type="body" idx="14"/>
          </p:nvPr>
        </p:nvSpPr>
        <p:spPr>
          <a:xfrm>
            <a:off x="5201676" y="5262021"/>
            <a:ext cx="1810870" cy="791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accen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9" name="Google Shape;429;p47"/>
          <p:cNvSpPr txBox="1">
            <a:spLocks noGrp="1"/>
          </p:cNvSpPr>
          <p:nvPr>
            <p:ph type="body" idx="15"/>
          </p:nvPr>
        </p:nvSpPr>
        <p:spPr>
          <a:xfrm>
            <a:off x="9421812" y="4017285"/>
            <a:ext cx="2209800" cy="2276494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0" name="Google Shape;430;p47"/>
          <p:cNvSpPr>
            <a:spLocks noGrp="1"/>
          </p:cNvSpPr>
          <p:nvPr>
            <p:ph type="pic" idx="16"/>
          </p:nvPr>
        </p:nvSpPr>
        <p:spPr>
          <a:xfrm>
            <a:off x="10176875" y="4336601"/>
            <a:ext cx="699672" cy="699670"/>
          </a:xfrm>
          <a:prstGeom prst="rect">
            <a:avLst/>
          </a:prstGeom>
          <a:noFill/>
          <a:ln>
            <a:noFill/>
          </a:ln>
        </p:spPr>
      </p:sp>
      <p:sp>
        <p:nvSpPr>
          <p:cNvPr id="431" name="Google Shape;431;p47"/>
          <p:cNvSpPr txBox="1">
            <a:spLocks noGrp="1"/>
          </p:cNvSpPr>
          <p:nvPr>
            <p:ph type="body" idx="17"/>
          </p:nvPr>
        </p:nvSpPr>
        <p:spPr>
          <a:xfrm>
            <a:off x="9621276" y="5262021"/>
            <a:ext cx="1810870" cy="791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accen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2" name="Google Shape;432;p47"/>
          <p:cNvSpPr txBox="1">
            <a:spLocks noGrp="1"/>
          </p:cNvSpPr>
          <p:nvPr>
            <p:ph type="title"/>
          </p:nvPr>
        </p:nvSpPr>
        <p:spPr>
          <a:xfrm>
            <a:off x="579024" y="571501"/>
            <a:ext cx="3318288" cy="12573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3" name="Google Shape;433;p47"/>
          <p:cNvSpPr txBox="1">
            <a:spLocks noGrp="1"/>
          </p:cNvSpPr>
          <p:nvPr>
            <p:ph type="body" idx="18"/>
          </p:nvPr>
        </p:nvSpPr>
        <p:spPr>
          <a:xfrm>
            <a:off x="579023" y="1998921"/>
            <a:ext cx="3318289" cy="42875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4" name="Google Shape;434;p47"/>
          <p:cNvSpPr txBox="1">
            <a:spLocks noGrp="1"/>
          </p:cNvSpPr>
          <p:nvPr>
            <p:ph type="ftr" idx="11"/>
          </p:nvPr>
        </p:nvSpPr>
        <p:spPr>
          <a:xfrm>
            <a:off x="571501" y="6570920"/>
            <a:ext cx="10441222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5" name="Google Shape;435;p47"/>
          <p:cNvSpPr txBox="1">
            <a:spLocks noGrp="1"/>
          </p:cNvSpPr>
          <p:nvPr>
            <p:ph type="sldNum" idx="12"/>
          </p:nvPr>
        </p:nvSpPr>
        <p:spPr>
          <a:xfrm>
            <a:off x="11132595" y="6570920"/>
            <a:ext cx="487905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50"/>
                                        <p:tgtEl>
                                          <p:spTgt spid="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750"/>
                            </p:stCondLst>
                            <p:childTnLst>
                              <p:par>
                                <p:cTn id="2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250"/>
                            </p:stCondLst>
                            <p:childTnLst>
                              <p:par>
                                <p:cTn id="2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4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4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4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4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4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4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4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4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4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Vier items in cirkel met beeld">
  <p:cSld name="Vier items in cirkel met beeld">
    <p:spTree>
      <p:nvGrpSpPr>
        <p:cNvPr id="1" name="Shape 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Google Shape;437;p48"/>
          <p:cNvSpPr txBox="1">
            <a:spLocks noGrp="1"/>
          </p:cNvSpPr>
          <p:nvPr>
            <p:ph type="body" idx="1"/>
          </p:nvPr>
        </p:nvSpPr>
        <p:spPr>
          <a:xfrm>
            <a:off x="6107112" y="1732547"/>
            <a:ext cx="4408488" cy="3427742"/>
          </a:xfrm>
          <a:prstGeom prst="rect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8" name="Google Shape;438;p48"/>
          <p:cNvSpPr txBox="1">
            <a:spLocks noGrp="1"/>
          </p:cNvSpPr>
          <p:nvPr>
            <p:ph type="body" idx="2"/>
          </p:nvPr>
        </p:nvSpPr>
        <p:spPr>
          <a:xfrm>
            <a:off x="5002671" y="587024"/>
            <a:ext cx="2209800" cy="2276494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9" name="Google Shape;439;p48"/>
          <p:cNvSpPr txBox="1">
            <a:spLocks noGrp="1"/>
          </p:cNvSpPr>
          <p:nvPr>
            <p:ph type="body" idx="3"/>
          </p:nvPr>
        </p:nvSpPr>
        <p:spPr>
          <a:xfrm>
            <a:off x="5202136" y="1831760"/>
            <a:ext cx="1810870" cy="791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accen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0" name="Google Shape;440;p48"/>
          <p:cNvSpPr txBox="1">
            <a:spLocks noGrp="1"/>
          </p:cNvSpPr>
          <p:nvPr>
            <p:ph type="body" idx="4"/>
          </p:nvPr>
        </p:nvSpPr>
        <p:spPr>
          <a:xfrm>
            <a:off x="7212012" y="2808641"/>
            <a:ext cx="2198688" cy="13836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400"/>
              <a:buNone/>
              <a:defRPr sz="2400" b="0">
                <a:solidFill>
                  <a:schemeClr val="accen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1" name="Google Shape;441;p48"/>
          <p:cNvSpPr txBox="1">
            <a:spLocks noGrp="1"/>
          </p:cNvSpPr>
          <p:nvPr>
            <p:ph type="body" idx="5"/>
          </p:nvPr>
        </p:nvSpPr>
        <p:spPr>
          <a:xfrm>
            <a:off x="9439085" y="587024"/>
            <a:ext cx="2209800" cy="2276494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2" name="Google Shape;442;p48"/>
          <p:cNvSpPr txBox="1">
            <a:spLocks noGrp="1"/>
          </p:cNvSpPr>
          <p:nvPr>
            <p:ph type="body" idx="6"/>
          </p:nvPr>
        </p:nvSpPr>
        <p:spPr>
          <a:xfrm>
            <a:off x="9638550" y="1831760"/>
            <a:ext cx="1810870" cy="791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accen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3" name="Google Shape;443;p48"/>
          <p:cNvSpPr txBox="1">
            <a:spLocks noGrp="1"/>
          </p:cNvSpPr>
          <p:nvPr>
            <p:ph type="body" idx="7"/>
          </p:nvPr>
        </p:nvSpPr>
        <p:spPr>
          <a:xfrm>
            <a:off x="5002211" y="4017285"/>
            <a:ext cx="2209800" cy="2276494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4" name="Google Shape;444;p48"/>
          <p:cNvSpPr txBox="1">
            <a:spLocks noGrp="1"/>
          </p:cNvSpPr>
          <p:nvPr>
            <p:ph type="body" idx="8"/>
          </p:nvPr>
        </p:nvSpPr>
        <p:spPr>
          <a:xfrm>
            <a:off x="5201676" y="5262021"/>
            <a:ext cx="1810870" cy="791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accen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5" name="Google Shape;445;p48"/>
          <p:cNvSpPr txBox="1">
            <a:spLocks noGrp="1"/>
          </p:cNvSpPr>
          <p:nvPr>
            <p:ph type="body" idx="9"/>
          </p:nvPr>
        </p:nvSpPr>
        <p:spPr>
          <a:xfrm>
            <a:off x="9433069" y="4017285"/>
            <a:ext cx="2209800" cy="2276494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6" name="Google Shape;446;p48"/>
          <p:cNvSpPr txBox="1">
            <a:spLocks noGrp="1"/>
          </p:cNvSpPr>
          <p:nvPr>
            <p:ph type="body" idx="13"/>
          </p:nvPr>
        </p:nvSpPr>
        <p:spPr>
          <a:xfrm>
            <a:off x="9632534" y="5262021"/>
            <a:ext cx="1810870" cy="791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accen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7" name="Google Shape;447;p48"/>
          <p:cNvSpPr txBox="1">
            <a:spLocks noGrp="1"/>
          </p:cNvSpPr>
          <p:nvPr>
            <p:ph type="title"/>
          </p:nvPr>
        </p:nvSpPr>
        <p:spPr>
          <a:xfrm>
            <a:off x="579024" y="571501"/>
            <a:ext cx="3318288" cy="12573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8" name="Google Shape;448;p48"/>
          <p:cNvSpPr txBox="1">
            <a:spLocks noGrp="1"/>
          </p:cNvSpPr>
          <p:nvPr>
            <p:ph type="body" idx="14"/>
          </p:nvPr>
        </p:nvSpPr>
        <p:spPr>
          <a:xfrm>
            <a:off x="579023" y="1998921"/>
            <a:ext cx="3318289" cy="42875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9" name="Google Shape;449;p48"/>
          <p:cNvSpPr txBox="1">
            <a:spLocks noGrp="1"/>
          </p:cNvSpPr>
          <p:nvPr>
            <p:ph type="ftr" idx="11"/>
          </p:nvPr>
        </p:nvSpPr>
        <p:spPr>
          <a:xfrm>
            <a:off x="571501" y="6570920"/>
            <a:ext cx="10441222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0" name="Google Shape;450;p48"/>
          <p:cNvSpPr txBox="1">
            <a:spLocks noGrp="1"/>
          </p:cNvSpPr>
          <p:nvPr>
            <p:ph type="sldNum" idx="12"/>
          </p:nvPr>
        </p:nvSpPr>
        <p:spPr>
          <a:xfrm>
            <a:off x="11132595" y="6570920"/>
            <a:ext cx="487905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  <p:sp>
        <p:nvSpPr>
          <p:cNvPr id="451" name="Google Shape;451;p48"/>
          <p:cNvSpPr>
            <a:spLocks noGrp="1"/>
          </p:cNvSpPr>
          <p:nvPr>
            <p:ph type="pic" idx="15"/>
          </p:nvPr>
        </p:nvSpPr>
        <p:spPr>
          <a:xfrm>
            <a:off x="5002671" y="571501"/>
            <a:ext cx="2209800" cy="1145522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452" name="Google Shape;452;p48"/>
          <p:cNvSpPr>
            <a:spLocks noGrp="1"/>
          </p:cNvSpPr>
          <p:nvPr>
            <p:ph type="pic" idx="16"/>
          </p:nvPr>
        </p:nvSpPr>
        <p:spPr>
          <a:xfrm>
            <a:off x="9439085" y="571501"/>
            <a:ext cx="2209800" cy="1145522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453" name="Google Shape;453;p48"/>
          <p:cNvSpPr>
            <a:spLocks noGrp="1"/>
          </p:cNvSpPr>
          <p:nvPr>
            <p:ph type="pic" idx="17"/>
          </p:nvPr>
        </p:nvSpPr>
        <p:spPr>
          <a:xfrm>
            <a:off x="5002211" y="4002734"/>
            <a:ext cx="2209800" cy="1145522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454" name="Google Shape;454;p48"/>
          <p:cNvSpPr>
            <a:spLocks noGrp="1"/>
          </p:cNvSpPr>
          <p:nvPr>
            <p:ph type="pic" idx="18"/>
          </p:nvPr>
        </p:nvSpPr>
        <p:spPr>
          <a:xfrm>
            <a:off x="9433069" y="4002734"/>
            <a:ext cx="2209800" cy="1145522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50"/>
                                        <p:tgtEl>
                                          <p:spTgt spid="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750"/>
                            </p:stCondLst>
                            <p:childTnLst>
                              <p:par>
                                <p:cTn id="2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25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Vier items in cirkel met titel en tekst">
  <p:cSld name="Vier items in cirkel met titel en tekst">
    <p:spTree>
      <p:nvGrpSpPr>
        <p:cNvPr id="1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p49"/>
          <p:cNvSpPr txBox="1">
            <a:spLocks noGrp="1"/>
          </p:cNvSpPr>
          <p:nvPr>
            <p:ph type="body" idx="1"/>
          </p:nvPr>
        </p:nvSpPr>
        <p:spPr>
          <a:xfrm>
            <a:off x="6107112" y="1732547"/>
            <a:ext cx="4408488" cy="3427742"/>
          </a:xfrm>
          <a:prstGeom prst="rect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57" name="Google Shape;457;p49"/>
          <p:cNvSpPr txBox="1">
            <a:spLocks noGrp="1"/>
          </p:cNvSpPr>
          <p:nvPr>
            <p:ph type="body" idx="2"/>
          </p:nvPr>
        </p:nvSpPr>
        <p:spPr>
          <a:xfrm>
            <a:off x="5002671" y="587024"/>
            <a:ext cx="2209800" cy="2276494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58" name="Google Shape;458;p49"/>
          <p:cNvSpPr txBox="1">
            <a:spLocks noGrp="1"/>
          </p:cNvSpPr>
          <p:nvPr>
            <p:ph type="body" idx="3"/>
          </p:nvPr>
        </p:nvSpPr>
        <p:spPr>
          <a:xfrm>
            <a:off x="5202136" y="1480678"/>
            <a:ext cx="1810870" cy="11422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accen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59" name="Google Shape;459;p49"/>
          <p:cNvSpPr txBox="1">
            <a:spLocks noGrp="1"/>
          </p:cNvSpPr>
          <p:nvPr>
            <p:ph type="body" idx="4"/>
          </p:nvPr>
        </p:nvSpPr>
        <p:spPr>
          <a:xfrm>
            <a:off x="7212012" y="2808641"/>
            <a:ext cx="2198688" cy="13836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400"/>
              <a:buNone/>
              <a:defRPr sz="2400" b="0">
                <a:solidFill>
                  <a:schemeClr val="accen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0" name="Google Shape;460;p49"/>
          <p:cNvSpPr txBox="1">
            <a:spLocks noGrp="1"/>
          </p:cNvSpPr>
          <p:nvPr>
            <p:ph type="body" idx="5"/>
          </p:nvPr>
        </p:nvSpPr>
        <p:spPr>
          <a:xfrm>
            <a:off x="9439085" y="587024"/>
            <a:ext cx="2209800" cy="2276494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1" name="Google Shape;461;p49"/>
          <p:cNvSpPr txBox="1">
            <a:spLocks noGrp="1"/>
          </p:cNvSpPr>
          <p:nvPr>
            <p:ph type="body" idx="6"/>
          </p:nvPr>
        </p:nvSpPr>
        <p:spPr>
          <a:xfrm>
            <a:off x="9638550" y="1480678"/>
            <a:ext cx="1810870" cy="11422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accen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2" name="Google Shape;462;p49"/>
          <p:cNvSpPr txBox="1">
            <a:spLocks noGrp="1"/>
          </p:cNvSpPr>
          <p:nvPr>
            <p:ph type="body" idx="7"/>
          </p:nvPr>
        </p:nvSpPr>
        <p:spPr>
          <a:xfrm>
            <a:off x="5002211" y="4017285"/>
            <a:ext cx="2209800" cy="2276494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3" name="Google Shape;463;p49"/>
          <p:cNvSpPr txBox="1">
            <a:spLocks noGrp="1"/>
          </p:cNvSpPr>
          <p:nvPr>
            <p:ph type="body" idx="8"/>
          </p:nvPr>
        </p:nvSpPr>
        <p:spPr>
          <a:xfrm>
            <a:off x="5201676" y="4910939"/>
            <a:ext cx="1810870" cy="11422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accen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4" name="Google Shape;464;p49"/>
          <p:cNvSpPr txBox="1">
            <a:spLocks noGrp="1"/>
          </p:cNvSpPr>
          <p:nvPr>
            <p:ph type="body" idx="9"/>
          </p:nvPr>
        </p:nvSpPr>
        <p:spPr>
          <a:xfrm>
            <a:off x="9433069" y="4017285"/>
            <a:ext cx="2209800" cy="2276494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5" name="Google Shape;465;p49"/>
          <p:cNvSpPr txBox="1">
            <a:spLocks noGrp="1"/>
          </p:cNvSpPr>
          <p:nvPr>
            <p:ph type="body" idx="13"/>
          </p:nvPr>
        </p:nvSpPr>
        <p:spPr>
          <a:xfrm>
            <a:off x="9632534" y="4910939"/>
            <a:ext cx="1810870" cy="11422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accen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6" name="Google Shape;466;p49"/>
          <p:cNvSpPr txBox="1">
            <a:spLocks noGrp="1"/>
          </p:cNvSpPr>
          <p:nvPr>
            <p:ph type="title"/>
          </p:nvPr>
        </p:nvSpPr>
        <p:spPr>
          <a:xfrm>
            <a:off x="579024" y="571501"/>
            <a:ext cx="3318288" cy="12573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7" name="Google Shape;467;p49"/>
          <p:cNvSpPr txBox="1">
            <a:spLocks noGrp="1"/>
          </p:cNvSpPr>
          <p:nvPr>
            <p:ph type="body" idx="14"/>
          </p:nvPr>
        </p:nvSpPr>
        <p:spPr>
          <a:xfrm>
            <a:off x="579023" y="1998921"/>
            <a:ext cx="3318289" cy="42875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8" name="Google Shape;468;p49"/>
          <p:cNvSpPr txBox="1">
            <a:spLocks noGrp="1"/>
          </p:cNvSpPr>
          <p:nvPr>
            <p:ph type="ftr" idx="11"/>
          </p:nvPr>
        </p:nvSpPr>
        <p:spPr>
          <a:xfrm>
            <a:off x="571501" y="6570920"/>
            <a:ext cx="10441222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9" name="Google Shape;469;p49"/>
          <p:cNvSpPr txBox="1">
            <a:spLocks noGrp="1"/>
          </p:cNvSpPr>
          <p:nvPr>
            <p:ph type="sldNum" idx="12"/>
          </p:nvPr>
        </p:nvSpPr>
        <p:spPr>
          <a:xfrm>
            <a:off x="11132595" y="6570920"/>
            <a:ext cx="487905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  <p:sp>
        <p:nvSpPr>
          <p:cNvPr id="470" name="Google Shape;470;p49"/>
          <p:cNvSpPr txBox="1">
            <a:spLocks noGrp="1"/>
          </p:cNvSpPr>
          <p:nvPr>
            <p:ph type="body" idx="15"/>
          </p:nvPr>
        </p:nvSpPr>
        <p:spPr>
          <a:xfrm>
            <a:off x="5190565" y="788949"/>
            <a:ext cx="1810870" cy="603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ctr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71" name="Google Shape;471;p49"/>
          <p:cNvSpPr txBox="1">
            <a:spLocks noGrp="1"/>
          </p:cNvSpPr>
          <p:nvPr>
            <p:ph type="body" idx="16"/>
          </p:nvPr>
        </p:nvSpPr>
        <p:spPr>
          <a:xfrm>
            <a:off x="9610165" y="783188"/>
            <a:ext cx="1810870" cy="603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ctr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72" name="Google Shape;472;p49"/>
          <p:cNvSpPr txBox="1">
            <a:spLocks noGrp="1"/>
          </p:cNvSpPr>
          <p:nvPr>
            <p:ph type="body" idx="17"/>
          </p:nvPr>
        </p:nvSpPr>
        <p:spPr>
          <a:xfrm>
            <a:off x="5190565" y="4192275"/>
            <a:ext cx="1810870" cy="603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ctr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73" name="Google Shape;473;p49"/>
          <p:cNvSpPr txBox="1">
            <a:spLocks noGrp="1"/>
          </p:cNvSpPr>
          <p:nvPr>
            <p:ph type="body" idx="18"/>
          </p:nvPr>
        </p:nvSpPr>
        <p:spPr>
          <a:xfrm>
            <a:off x="9620339" y="4192275"/>
            <a:ext cx="1810870" cy="603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ctr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50"/>
                                        <p:tgtEl>
                                          <p:spTgt spid="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4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750"/>
                            </p:stCondLst>
                            <p:childTnLst>
                              <p:par>
                                <p:cTn id="2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7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7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7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7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7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7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7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7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7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7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7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7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7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47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7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7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/>
                                        <p:tgtEl>
                                          <p:spTgt spid="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4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7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47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47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7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47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47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47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47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/>
                                        <p:tgtEl>
                                          <p:spTgt spid="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4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47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47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47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47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47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47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47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47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Drie stappen met beeld">
  <p:cSld name="Drie stappen met beeld">
    <p:spTree>
      <p:nvGrpSpPr>
        <p:cNvPr id="1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p50"/>
          <p:cNvSpPr txBox="1">
            <a:spLocks noGrp="1"/>
          </p:cNvSpPr>
          <p:nvPr>
            <p:ph type="body" idx="1"/>
          </p:nvPr>
        </p:nvSpPr>
        <p:spPr>
          <a:xfrm>
            <a:off x="3687026" y="4511305"/>
            <a:ext cx="756000" cy="0"/>
          </a:xfrm>
          <a:prstGeom prst="rect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76" name="Google Shape;476;p50"/>
          <p:cNvSpPr txBox="1">
            <a:spLocks noGrp="1"/>
          </p:cNvSpPr>
          <p:nvPr>
            <p:ph type="body" idx="2"/>
          </p:nvPr>
        </p:nvSpPr>
        <p:spPr>
          <a:xfrm>
            <a:off x="7561439" y="4511305"/>
            <a:ext cx="756000" cy="0"/>
          </a:xfrm>
          <a:prstGeom prst="rect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77" name="Google Shape;477;p50"/>
          <p:cNvSpPr txBox="1">
            <a:spLocks noGrp="1"/>
          </p:cNvSpPr>
          <p:nvPr>
            <p:ph type="body" idx="3"/>
          </p:nvPr>
        </p:nvSpPr>
        <p:spPr>
          <a:xfrm>
            <a:off x="571500" y="2286001"/>
            <a:ext cx="3314700" cy="3429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78" name="Google Shape;478;p50"/>
          <p:cNvSpPr txBox="1">
            <a:spLocks noGrp="1"/>
          </p:cNvSpPr>
          <p:nvPr>
            <p:ph type="body" idx="4"/>
          </p:nvPr>
        </p:nvSpPr>
        <p:spPr>
          <a:xfrm>
            <a:off x="4445909" y="2286000"/>
            <a:ext cx="3314700" cy="3429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79" name="Google Shape;479;p50"/>
          <p:cNvSpPr txBox="1">
            <a:spLocks noGrp="1"/>
          </p:cNvSpPr>
          <p:nvPr>
            <p:ph type="body" idx="5"/>
          </p:nvPr>
        </p:nvSpPr>
        <p:spPr>
          <a:xfrm>
            <a:off x="8305800" y="2286001"/>
            <a:ext cx="3314700" cy="3429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0" name="Google Shape;480;p50"/>
          <p:cNvSpPr txBox="1">
            <a:spLocks noGrp="1"/>
          </p:cNvSpPr>
          <p:nvPr>
            <p:ph type="title"/>
          </p:nvPr>
        </p:nvSpPr>
        <p:spPr>
          <a:xfrm>
            <a:off x="571500" y="795743"/>
            <a:ext cx="11049000" cy="633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1" name="Google Shape;481;p50"/>
          <p:cNvSpPr txBox="1">
            <a:spLocks noGrp="1"/>
          </p:cNvSpPr>
          <p:nvPr>
            <p:ph type="body" idx="6"/>
          </p:nvPr>
        </p:nvSpPr>
        <p:spPr>
          <a:xfrm>
            <a:off x="837460" y="4603963"/>
            <a:ext cx="2782780" cy="1012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accen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2" name="Google Shape;482;p50"/>
          <p:cNvSpPr txBox="1">
            <a:spLocks noGrp="1"/>
          </p:cNvSpPr>
          <p:nvPr>
            <p:ph type="body" idx="7"/>
          </p:nvPr>
        </p:nvSpPr>
        <p:spPr>
          <a:xfrm>
            <a:off x="4711869" y="4603963"/>
            <a:ext cx="2782780" cy="1012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accen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3" name="Google Shape;483;p50"/>
          <p:cNvSpPr txBox="1">
            <a:spLocks noGrp="1"/>
          </p:cNvSpPr>
          <p:nvPr>
            <p:ph type="body" idx="8"/>
          </p:nvPr>
        </p:nvSpPr>
        <p:spPr>
          <a:xfrm>
            <a:off x="8571760" y="4603963"/>
            <a:ext cx="2782780" cy="1012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accen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4" name="Google Shape;484;p50"/>
          <p:cNvSpPr txBox="1">
            <a:spLocks noGrp="1"/>
          </p:cNvSpPr>
          <p:nvPr>
            <p:ph type="ftr" idx="11"/>
          </p:nvPr>
        </p:nvSpPr>
        <p:spPr>
          <a:xfrm>
            <a:off x="571501" y="6570920"/>
            <a:ext cx="10441222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5" name="Google Shape;485;p50"/>
          <p:cNvSpPr txBox="1">
            <a:spLocks noGrp="1"/>
          </p:cNvSpPr>
          <p:nvPr>
            <p:ph type="sldNum" idx="12"/>
          </p:nvPr>
        </p:nvSpPr>
        <p:spPr>
          <a:xfrm>
            <a:off x="11132595" y="6570920"/>
            <a:ext cx="487905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  <p:sp>
        <p:nvSpPr>
          <p:cNvPr id="486" name="Google Shape;486;p50"/>
          <p:cNvSpPr>
            <a:spLocks noGrp="1"/>
          </p:cNvSpPr>
          <p:nvPr>
            <p:ph type="pic" idx="9"/>
          </p:nvPr>
        </p:nvSpPr>
        <p:spPr>
          <a:xfrm>
            <a:off x="571500" y="2286000"/>
            <a:ext cx="3314700" cy="2209800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487" name="Google Shape;487;p50"/>
          <p:cNvSpPr>
            <a:spLocks noGrp="1"/>
          </p:cNvSpPr>
          <p:nvPr>
            <p:ph type="pic" idx="13"/>
          </p:nvPr>
        </p:nvSpPr>
        <p:spPr>
          <a:xfrm>
            <a:off x="4445909" y="2286000"/>
            <a:ext cx="3314700" cy="2209800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488" name="Google Shape;488;p50"/>
          <p:cNvSpPr>
            <a:spLocks noGrp="1"/>
          </p:cNvSpPr>
          <p:nvPr>
            <p:ph type="pic" idx="14"/>
          </p:nvPr>
        </p:nvSpPr>
        <p:spPr>
          <a:xfrm>
            <a:off x="8305800" y="2286000"/>
            <a:ext cx="3314700" cy="2209800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4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8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8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8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8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8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8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8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8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4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8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8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8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8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8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8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48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8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/>
                                        <p:tgtEl>
                                          <p:spTgt spid="4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48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48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48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48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48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48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48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48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Drie stappen met beeld en pijl">
  <p:cSld name="Drie stappen met beeld en pijl">
    <p:spTree>
      <p:nvGrpSpPr>
        <p:cNvPr id="1" name="Shape 4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" name="Google Shape;490;p51"/>
          <p:cNvSpPr>
            <a:spLocks noGrp="1"/>
          </p:cNvSpPr>
          <p:nvPr>
            <p:ph type="body" idx="1"/>
          </p:nvPr>
        </p:nvSpPr>
        <p:spPr>
          <a:xfrm rot="5400000">
            <a:off x="3827351" y="4932727"/>
            <a:ext cx="431998" cy="360000"/>
          </a:xfrm>
          <a:prstGeom prst="triangle">
            <a:avLst>
              <a:gd name="adj" fmla="val 50000"/>
            </a:avLst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1" name="Google Shape;491;p51"/>
          <p:cNvSpPr>
            <a:spLocks noGrp="1"/>
          </p:cNvSpPr>
          <p:nvPr>
            <p:ph type="body" idx="2"/>
          </p:nvPr>
        </p:nvSpPr>
        <p:spPr>
          <a:xfrm rot="5400000">
            <a:off x="7727151" y="4932727"/>
            <a:ext cx="431998" cy="360000"/>
          </a:xfrm>
          <a:prstGeom prst="triangle">
            <a:avLst>
              <a:gd name="adj" fmla="val 50000"/>
            </a:avLst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2" name="Google Shape;492;p51"/>
          <p:cNvSpPr txBox="1">
            <a:spLocks noGrp="1"/>
          </p:cNvSpPr>
          <p:nvPr>
            <p:ph type="body" idx="3"/>
          </p:nvPr>
        </p:nvSpPr>
        <p:spPr>
          <a:xfrm>
            <a:off x="571500" y="2286001"/>
            <a:ext cx="3314700" cy="3429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3" name="Google Shape;493;p51"/>
          <p:cNvSpPr txBox="1">
            <a:spLocks noGrp="1"/>
          </p:cNvSpPr>
          <p:nvPr>
            <p:ph type="body" idx="4"/>
          </p:nvPr>
        </p:nvSpPr>
        <p:spPr>
          <a:xfrm>
            <a:off x="4444666" y="2286000"/>
            <a:ext cx="3314700" cy="3429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4" name="Google Shape;494;p51"/>
          <p:cNvSpPr txBox="1">
            <a:spLocks noGrp="1"/>
          </p:cNvSpPr>
          <p:nvPr>
            <p:ph type="body" idx="5"/>
          </p:nvPr>
        </p:nvSpPr>
        <p:spPr>
          <a:xfrm>
            <a:off x="8292730" y="2286001"/>
            <a:ext cx="3314700" cy="3429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5" name="Google Shape;495;p51"/>
          <p:cNvSpPr txBox="1">
            <a:spLocks noGrp="1"/>
          </p:cNvSpPr>
          <p:nvPr>
            <p:ph type="title"/>
          </p:nvPr>
        </p:nvSpPr>
        <p:spPr>
          <a:xfrm>
            <a:off x="571500" y="795743"/>
            <a:ext cx="11049000" cy="633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6" name="Google Shape;496;p51"/>
          <p:cNvSpPr txBox="1">
            <a:spLocks noGrp="1"/>
          </p:cNvSpPr>
          <p:nvPr>
            <p:ph type="body" idx="6"/>
          </p:nvPr>
        </p:nvSpPr>
        <p:spPr>
          <a:xfrm>
            <a:off x="908650" y="4603963"/>
            <a:ext cx="2640400" cy="1012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accen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7" name="Google Shape;497;p51"/>
          <p:cNvSpPr txBox="1">
            <a:spLocks noGrp="1"/>
          </p:cNvSpPr>
          <p:nvPr>
            <p:ph type="body" idx="7"/>
          </p:nvPr>
        </p:nvSpPr>
        <p:spPr>
          <a:xfrm>
            <a:off x="4781816" y="4603963"/>
            <a:ext cx="2640400" cy="1012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accen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8" name="Google Shape;498;p51"/>
          <p:cNvSpPr txBox="1">
            <a:spLocks noGrp="1"/>
          </p:cNvSpPr>
          <p:nvPr>
            <p:ph type="body" idx="8"/>
          </p:nvPr>
        </p:nvSpPr>
        <p:spPr>
          <a:xfrm>
            <a:off x="8629880" y="4603963"/>
            <a:ext cx="2640400" cy="1012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accen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9" name="Google Shape;499;p51"/>
          <p:cNvSpPr txBox="1">
            <a:spLocks noGrp="1"/>
          </p:cNvSpPr>
          <p:nvPr>
            <p:ph type="ftr" idx="11"/>
          </p:nvPr>
        </p:nvSpPr>
        <p:spPr>
          <a:xfrm>
            <a:off x="571501" y="6570920"/>
            <a:ext cx="10441222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0" name="Google Shape;500;p51"/>
          <p:cNvSpPr txBox="1">
            <a:spLocks noGrp="1"/>
          </p:cNvSpPr>
          <p:nvPr>
            <p:ph type="sldNum" idx="12"/>
          </p:nvPr>
        </p:nvSpPr>
        <p:spPr>
          <a:xfrm>
            <a:off x="11132595" y="6570920"/>
            <a:ext cx="487905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  <p:sp>
        <p:nvSpPr>
          <p:cNvPr id="501" name="Google Shape;501;p51"/>
          <p:cNvSpPr>
            <a:spLocks noGrp="1"/>
          </p:cNvSpPr>
          <p:nvPr>
            <p:ph type="pic" idx="9"/>
          </p:nvPr>
        </p:nvSpPr>
        <p:spPr>
          <a:xfrm>
            <a:off x="571500" y="2286000"/>
            <a:ext cx="3314700" cy="2209800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502" name="Google Shape;502;p51"/>
          <p:cNvSpPr>
            <a:spLocks noGrp="1"/>
          </p:cNvSpPr>
          <p:nvPr>
            <p:ph type="pic" idx="13"/>
          </p:nvPr>
        </p:nvSpPr>
        <p:spPr>
          <a:xfrm>
            <a:off x="4444666" y="2286000"/>
            <a:ext cx="3314700" cy="2209800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503" name="Google Shape;503;p51"/>
          <p:cNvSpPr>
            <a:spLocks noGrp="1"/>
          </p:cNvSpPr>
          <p:nvPr>
            <p:ph type="pic" idx="14"/>
          </p:nvPr>
        </p:nvSpPr>
        <p:spPr>
          <a:xfrm>
            <a:off x="8292730" y="2286000"/>
            <a:ext cx="3314700" cy="2209800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9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9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9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9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9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9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9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9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4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9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9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9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9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9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9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49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9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/>
                                        <p:tgtEl>
                                          <p:spTgt spid="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4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49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49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49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49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49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49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49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49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Drie stappen met pictogram en pijl">
  <p:cSld name="Drie stappen met pictogram en pijl">
    <p:spTree>
      <p:nvGrpSpPr>
        <p:cNvPr id="1" name="Shape 5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Google Shape;505;p52"/>
          <p:cNvSpPr>
            <a:spLocks noGrp="1"/>
          </p:cNvSpPr>
          <p:nvPr>
            <p:ph type="body" idx="1"/>
          </p:nvPr>
        </p:nvSpPr>
        <p:spPr>
          <a:xfrm rot="5400000">
            <a:off x="3847820" y="3842300"/>
            <a:ext cx="431998" cy="360000"/>
          </a:xfrm>
          <a:prstGeom prst="triangle">
            <a:avLst>
              <a:gd name="adj" fmla="val 50000"/>
            </a:avLst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6" name="Google Shape;506;p52"/>
          <p:cNvSpPr>
            <a:spLocks noGrp="1"/>
          </p:cNvSpPr>
          <p:nvPr>
            <p:ph type="body" idx="2"/>
          </p:nvPr>
        </p:nvSpPr>
        <p:spPr>
          <a:xfrm rot="5400000">
            <a:off x="7727871" y="3842300"/>
            <a:ext cx="431998" cy="360000"/>
          </a:xfrm>
          <a:prstGeom prst="triangle">
            <a:avLst>
              <a:gd name="adj" fmla="val 50000"/>
            </a:avLst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7" name="Google Shape;507;p52"/>
          <p:cNvSpPr txBox="1">
            <a:spLocks noGrp="1"/>
          </p:cNvSpPr>
          <p:nvPr>
            <p:ph type="title"/>
          </p:nvPr>
        </p:nvSpPr>
        <p:spPr>
          <a:xfrm>
            <a:off x="571500" y="795743"/>
            <a:ext cx="11049000" cy="633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8" name="Google Shape;508;p52"/>
          <p:cNvSpPr txBox="1">
            <a:spLocks noGrp="1"/>
          </p:cNvSpPr>
          <p:nvPr>
            <p:ph type="ftr" idx="11"/>
          </p:nvPr>
        </p:nvSpPr>
        <p:spPr>
          <a:xfrm>
            <a:off x="571501" y="6570920"/>
            <a:ext cx="10441222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9" name="Google Shape;509;p52"/>
          <p:cNvSpPr txBox="1">
            <a:spLocks noGrp="1"/>
          </p:cNvSpPr>
          <p:nvPr>
            <p:ph type="sldNum" idx="12"/>
          </p:nvPr>
        </p:nvSpPr>
        <p:spPr>
          <a:xfrm>
            <a:off x="11132595" y="6570920"/>
            <a:ext cx="487905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  <p:sp>
        <p:nvSpPr>
          <p:cNvPr id="510" name="Google Shape;510;p52"/>
          <p:cNvSpPr txBox="1">
            <a:spLocks noGrp="1"/>
          </p:cNvSpPr>
          <p:nvPr>
            <p:ph type="body" idx="3"/>
          </p:nvPr>
        </p:nvSpPr>
        <p:spPr>
          <a:xfrm>
            <a:off x="571500" y="2286001"/>
            <a:ext cx="3314699" cy="3429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1" name="Google Shape;511;p52"/>
          <p:cNvSpPr txBox="1">
            <a:spLocks noGrp="1"/>
          </p:cNvSpPr>
          <p:nvPr>
            <p:ph type="body" idx="4"/>
          </p:nvPr>
        </p:nvSpPr>
        <p:spPr>
          <a:xfrm>
            <a:off x="4447794" y="2286000"/>
            <a:ext cx="3314699" cy="3428999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2" name="Google Shape;512;p52"/>
          <p:cNvSpPr txBox="1">
            <a:spLocks noGrp="1"/>
          </p:cNvSpPr>
          <p:nvPr>
            <p:ph type="body" idx="5"/>
          </p:nvPr>
        </p:nvSpPr>
        <p:spPr>
          <a:xfrm>
            <a:off x="8305800" y="2286001"/>
            <a:ext cx="3314699" cy="3429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3" name="Google Shape;513;p52"/>
          <p:cNvSpPr>
            <a:spLocks noGrp="1"/>
          </p:cNvSpPr>
          <p:nvPr>
            <p:ph type="pic" idx="6"/>
          </p:nvPr>
        </p:nvSpPr>
        <p:spPr>
          <a:xfrm>
            <a:off x="1745075" y="2857500"/>
            <a:ext cx="853252" cy="853250"/>
          </a:xfrm>
          <a:prstGeom prst="rect">
            <a:avLst/>
          </a:prstGeom>
          <a:noFill/>
          <a:ln>
            <a:noFill/>
          </a:ln>
        </p:spPr>
      </p:sp>
      <p:sp>
        <p:nvSpPr>
          <p:cNvPr id="514" name="Google Shape;514;p52"/>
          <p:cNvSpPr txBox="1">
            <a:spLocks noGrp="1"/>
          </p:cNvSpPr>
          <p:nvPr>
            <p:ph type="body" idx="7"/>
          </p:nvPr>
        </p:nvSpPr>
        <p:spPr>
          <a:xfrm>
            <a:off x="811014" y="4210727"/>
            <a:ext cx="2721374" cy="1012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accen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5" name="Google Shape;515;p52"/>
          <p:cNvSpPr txBox="1">
            <a:spLocks noGrp="1"/>
          </p:cNvSpPr>
          <p:nvPr>
            <p:ph type="body" idx="8"/>
          </p:nvPr>
        </p:nvSpPr>
        <p:spPr>
          <a:xfrm rot="5400000">
            <a:off x="2153701" y="3699738"/>
            <a:ext cx="36000" cy="5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6" name="Google Shape;516;p52"/>
          <p:cNvSpPr>
            <a:spLocks noGrp="1"/>
          </p:cNvSpPr>
          <p:nvPr>
            <p:ph type="pic" idx="9"/>
          </p:nvPr>
        </p:nvSpPr>
        <p:spPr>
          <a:xfrm>
            <a:off x="5678517" y="2857500"/>
            <a:ext cx="853252" cy="853250"/>
          </a:xfrm>
          <a:prstGeom prst="rect">
            <a:avLst/>
          </a:prstGeom>
          <a:noFill/>
          <a:ln>
            <a:noFill/>
          </a:ln>
        </p:spPr>
      </p:sp>
      <p:sp>
        <p:nvSpPr>
          <p:cNvPr id="517" name="Google Shape;517;p52"/>
          <p:cNvSpPr txBox="1">
            <a:spLocks noGrp="1"/>
          </p:cNvSpPr>
          <p:nvPr>
            <p:ph type="body" idx="13"/>
          </p:nvPr>
        </p:nvSpPr>
        <p:spPr>
          <a:xfrm>
            <a:off x="4744456" y="4210727"/>
            <a:ext cx="2721374" cy="1012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accen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8" name="Google Shape;518;p52"/>
          <p:cNvSpPr txBox="1">
            <a:spLocks noGrp="1"/>
          </p:cNvSpPr>
          <p:nvPr>
            <p:ph type="body" idx="14"/>
          </p:nvPr>
        </p:nvSpPr>
        <p:spPr>
          <a:xfrm rot="5400000">
            <a:off x="6087143" y="3699738"/>
            <a:ext cx="36000" cy="5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9" name="Google Shape;519;p52"/>
          <p:cNvSpPr>
            <a:spLocks noGrp="1"/>
          </p:cNvSpPr>
          <p:nvPr>
            <p:ph type="pic" idx="15"/>
          </p:nvPr>
        </p:nvSpPr>
        <p:spPr>
          <a:xfrm>
            <a:off x="9536523" y="2857500"/>
            <a:ext cx="853252" cy="853250"/>
          </a:xfrm>
          <a:prstGeom prst="rect">
            <a:avLst/>
          </a:prstGeom>
          <a:noFill/>
          <a:ln>
            <a:noFill/>
          </a:ln>
        </p:spPr>
      </p:sp>
      <p:sp>
        <p:nvSpPr>
          <p:cNvPr id="520" name="Google Shape;520;p52"/>
          <p:cNvSpPr txBox="1">
            <a:spLocks noGrp="1"/>
          </p:cNvSpPr>
          <p:nvPr>
            <p:ph type="body" idx="16"/>
          </p:nvPr>
        </p:nvSpPr>
        <p:spPr>
          <a:xfrm>
            <a:off x="8602462" y="4210727"/>
            <a:ext cx="2721374" cy="1012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accen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1" name="Google Shape;521;p52"/>
          <p:cNvSpPr txBox="1">
            <a:spLocks noGrp="1"/>
          </p:cNvSpPr>
          <p:nvPr>
            <p:ph type="body" idx="17"/>
          </p:nvPr>
        </p:nvSpPr>
        <p:spPr>
          <a:xfrm rot="5400000">
            <a:off x="9945149" y="3699738"/>
            <a:ext cx="36000" cy="5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5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5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1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1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1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1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1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1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1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1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5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5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51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1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51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1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51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51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51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51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5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/>
                                        <p:tgtEl>
                                          <p:spTgt spid="5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/>
                                        <p:tgtEl>
                                          <p:spTgt spid="5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52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52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52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52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52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52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52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52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Drie stappen met tekst">
  <p:cSld name="Drie stappen met tekst">
    <p:spTree>
      <p:nvGrpSpPr>
        <p:cNvPr id="1" name="Shape 5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" name="Google Shape;523;p53"/>
          <p:cNvSpPr txBox="1">
            <a:spLocks noGrp="1"/>
          </p:cNvSpPr>
          <p:nvPr>
            <p:ph type="body" idx="1"/>
          </p:nvPr>
        </p:nvSpPr>
        <p:spPr>
          <a:xfrm>
            <a:off x="3670359" y="3981449"/>
            <a:ext cx="756000" cy="0"/>
          </a:xfrm>
          <a:prstGeom prst="rect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4" name="Google Shape;524;p53"/>
          <p:cNvSpPr txBox="1">
            <a:spLocks noGrp="1"/>
          </p:cNvSpPr>
          <p:nvPr>
            <p:ph type="body" idx="2"/>
          </p:nvPr>
        </p:nvSpPr>
        <p:spPr>
          <a:xfrm>
            <a:off x="7542804" y="3981449"/>
            <a:ext cx="756000" cy="0"/>
          </a:xfrm>
          <a:prstGeom prst="rect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5" name="Google Shape;525;p53"/>
          <p:cNvSpPr txBox="1">
            <a:spLocks noGrp="1"/>
          </p:cNvSpPr>
          <p:nvPr>
            <p:ph type="body" idx="3"/>
          </p:nvPr>
        </p:nvSpPr>
        <p:spPr>
          <a:xfrm>
            <a:off x="571500" y="2286001"/>
            <a:ext cx="3314699" cy="3429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6" name="Google Shape;526;p53"/>
          <p:cNvSpPr txBox="1">
            <a:spLocks noGrp="1"/>
          </p:cNvSpPr>
          <p:nvPr>
            <p:ph type="body" idx="4"/>
          </p:nvPr>
        </p:nvSpPr>
        <p:spPr>
          <a:xfrm>
            <a:off x="4442051" y="2286000"/>
            <a:ext cx="3314699" cy="3428999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7" name="Google Shape;527;p53"/>
          <p:cNvSpPr txBox="1">
            <a:spLocks noGrp="1"/>
          </p:cNvSpPr>
          <p:nvPr>
            <p:ph type="body" idx="5"/>
          </p:nvPr>
        </p:nvSpPr>
        <p:spPr>
          <a:xfrm>
            <a:off x="8283518" y="2286000"/>
            <a:ext cx="3314699" cy="3428999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8" name="Google Shape;528;p53"/>
          <p:cNvSpPr txBox="1">
            <a:spLocks noGrp="1"/>
          </p:cNvSpPr>
          <p:nvPr>
            <p:ph type="title"/>
          </p:nvPr>
        </p:nvSpPr>
        <p:spPr>
          <a:xfrm>
            <a:off x="571500" y="795743"/>
            <a:ext cx="11049000" cy="633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9" name="Google Shape;529;p53"/>
          <p:cNvSpPr txBox="1">
            <a:spLocks noGrp="1"/>
          </p:cNvSpPr>
          <p:nvPr>
            <p:ph type="ftr" idx="11"/>
          </p:nvPr>
        </p:nvSpPr>
        <p:spPr>
          <a:xfrm>
            <a:off x="571501" y="6570920"/>
            <a:ext cx="10441222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0" name="Google Shape;530;p53"/>
          <p:cNvSpPr txBox="1">
            <a:spLocks noGrp="1"/>
          </p:cNvSpPr>
          <p:nvPr>
            <p:ph type="sldNum" idx="12"/>
          </p:nvPr>
        </p:nvSpPr>
        <p:spPr>
          <a:xfrm>
            <a:off x="11132595" y="6570920"/>
            <a:ext cx="487905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  <p:sp>
        <p:nvSpPr>
          <p:cNvPr id="531" name="Google Shape;531;p53"/>
          <p:cNvSpPr txBox="1">
            <a:spLocks noGrp="1"/>
          </p:cNvSpPr>
          <p:nvPr>
            <p:ph type="body" idx="6"/>
          </p:nvPr>
        </p:nvSpPr>
        <p:spPr>
          <a:xfrm>
            <a:off x="870652" y="2613061"/>
            <a:ext cx="2727009" cy="603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32" name="Google Shape;532;p53"/>
          <p:cNvSpPr txBox="1">
            <a:spLocks noGrp="1"/>
          </p:cNvSpPr>
          <p:nvPr>
            <p:ph type="body" idx="7"/>
          </p:nvPr>
        </p:nvSpPr>
        <p:spPr>
          <a:xfrm>
            <a:off x="4741203" y="2613061"/>
            <a:ext cx="2727009" cy="603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33" name="Google Shape;533;p53"/>
          <p:cNvSpPr txBox="1">
            <a:spLocks noGrp="1"/>
          </p:cNvSpPr>
          <p:nvPr>
            <p:ph type="body" idx="8"/>
          </p:nvPr>
        </p:nvSpPr>
        <p:spPr>
          <a:xfrm>
            <a:off x="8582670" y="2613061"/>
            <a:ext cx="2727009" cy="603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34" name="Google Shape;534;p53"/>
          <p:cNvSpPr txBox="1">
            <a:spLocks noGrp="1"/>
          </p:cNvSpPr>
          <p:nvPr>
            <p:ph type="body" idx="9"/>
          </p:nvPr>
        </p:nvSpPr>
        <p:spPr>
          <a:xfrm>
            <a:off x="870419" y="3542395"/>
            <a:ext cx="2727714" cy="1679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35" name="Google Shape;535;p53"/>
          <p:cNvSpPr txBox="1">
            <a:spLocks noGrp="1"/>
          </p:cNvSpPr>
          <p:nvPr>
            <p:ph type="body" idx="13"/>
          </p:nvPr>
        </p:nvSpPr>
        <p:spPr>
          <a:xfrm>
            <a:off x="4740970" y="3542395"/>
            <a:ext cx="2727714" cy="1679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36" name="Google Shape;536;p53"/>
          <p:cNvSpPr txBox="1">
            <a:spLocks noGrp="1"/>
          </p:cNvSpPr>
          <p:nvPr>
            <p:ph type="body" idx="14"/>
          </p:nvPr>
        </p:nvSpPr>
        <p:spPr>
          <a:xfrm>
            <a:off x="8582437" y="3542395"/>
            <a:ext cx="2727714" cy="1679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3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3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3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3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3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3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3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3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3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3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3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3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3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3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3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3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5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53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3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53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53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53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53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53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53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53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53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53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53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53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53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53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53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/>
                                        <p:tgtEl>
                                          <p:spTgt spid="5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53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53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53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53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53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53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53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53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5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53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53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53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53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500"/>
                                        <p:tgtEl>
                                          <p:spTgt spid="53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53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53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53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Drie stappen met tekst en pijl">
  <p:cSld name="Drie stappen met tekst en pijl">
    <p:spTree>
      <p:nvGrpSpPr>
        <p:cNvPr id="1" name="Shape 5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" name="Google Shape;538;p54"/>
          <p:cNvSpPr>
            <a:spLocks noGrp="1"/>
          </p:cNvSpPr>
          <p:nvPr>
            <p:ph type="body" idx="1"/>
          </p:nvPr>
        </p:nvSpPr>
        <p:spPr>
          <a:xfrm rot="5400000">
            <a:off x="3829620" y="3819562"/>
            <a:ext cx="431998" cy="360000"/>
          </a:xfrm>
          <a:prstGeom prst="triangle">
            <a:avLst>
              <a:gd name="adj" fmla="val 50000"/>
            </a:avLst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39" name="Google Shape;539;p54"/>
          <p:cNvSpPr>
            <a:spLocks noGrp="1"/>
          </p:cNvSpPr>
          <p:nvPr>
            <p:ph type="body" idx="2"/>
          </p:nvPr>
        </p:nvSpPr>
        <p:spPr>
          <a:xfrm rot="5400000">
            <a:off x="7708455" y="3819562"/>
            <a:ext cx="431998" cy="360000"/>
          </a:xfrm>
          <a:prstGeom prst="triangle">
            <a:avLst>
              <a:gd name="adj" fmla="val 50000"/>
            </a:avLst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40" name="Google Shape;540;p54"/>
          <p:cNvSpPr txBox="1">
            <a:spLocks noGrp="1"/>
          </p:cNvSpPr>
          <p:nvPr>
            <p:ph type="body" idx="3"/>
          </p:nvPr>
        </p:nvSpPr>
        <p:spPr>
          <a:xfrm>
            <a:off x="571500" y="2286001"/>
            <a:ext cx="3314699" cy="3429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41" name="Google Shape;541;p54"/>
          <p:cNvSpPr txBox="1">
            <a:spLocks noGrp="1"/>
          </p:cNvSpPr>
          <p:nvPr>
            <p:ph type="body" idx="4"/>
          </p:nvPr>
        </p:nvSpPr>
        <p:spPr>
          <a:xfrm>
            <a:off x="4443229" y="2286000"/>
            <a:ext cx="3314699" cy="3428999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42" name="Google Shape;542;p54"/>
          <p:cNvSpPr txBox="1">
            <a:spLocks noGrp="1"/>
          </p:cNvSpPr>
          <p:nvPr>
            <p:ph type="body" idx="5"/>
          </p:nvPr>
        </p:nvSpPr>
        <p:spPr>
          <a:xfrm>
            <a:off x="8282373" y="2286001"/>
            <a:ext cx="3314699" cy="3429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43" name="Google Shape;543;p54"/>
          <p:cNvSpPr txBox="1">
            <a:spLocks noGrp="1"/>
          </p:cNvSpPr>
          <p:nvPr>
            <p:ph type="title"/>
          </p:nvPr>
        </p:nvSpPr>
        <p:spPr>
          <a:xfrm>
            <a:off x="571500" y="795743"/>
            <a:ext cx="11049000" cy="633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4" name="Google Shape;544;p54"/>
          <p:cNvSpPr txBox="1">
            <a:spLocks noGrp="1"/>
          </p:cNvSpPr>
          <p:nvPr>
            <p:ph type="ftr" idx="11"/>
          </p:nvPr>
        </p:nvSpPr>
        <p:spPr>
          <a:xfrm>
            <a:off x="571501" y="6570920"/>
            <a:ext cx="10441222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5" name="Google Shape;545;p54"/>
          <p:cNvSpPr txBox="1">
            <a:spLocks noGrp="1"/>
          </p:cNvSpPr>
          <p:nvPr>
            <p:ph type="sldNum" idx="12"/>
          </p:nvPr>
        </p:nvSpPr>
        <p:spPr>
          <a:xfrm>
            <a:off x="11132595" y="6570920"/>
            <a:ext cx="487905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  <p:sp>
        <p:nvSpPr>
          <p:cNvPr id="546" name="Google Shape;546;p54"/>
          <p:cNvSpPr txBox="1">
            <a:spLocks noGrp="1"/>
          </p:cNvSpPr>
          <p:nvPr>
            <p:ph type="body" idx="6"/>
          </p:nvPr>
        </p:nvSpPr>
        <p:spPr>
          <a:xfrm>
            <a:off x="711122" y="2613061"/>
            <a:ext cx="2973291" cy="603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47" name="Google Shape;547;p54"/>
          <p:cNvSpPr txBox="1">
            <a:spLocks noGrp="1"/>
          </p:cNvSpPr>
          <p:nvPr>
            <p:ph type="body" idx="7"/>
          </p:nvPr>
        </p:nvSpPr>
        <p:spPr>
          <a:xfrm>
            <a:off x="4592864" y="2613061"/>
            <a:ext cx="2973291" cy="603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48" name="Google Shape;548;p54"/>
          <p:cNvSpPr txBox="1">
            <a:spLocks noGrp="1"/>
          </p:cNvSpPr>
          <p:nvPr>
            <p:ph type="body" idx="8"/>
          </p:nvPr>
        </p:nvSpPr>
        <p:spPr>
          <a:xfrm>
            <a:off x="8432008" y="2613061"/>
            <a:ext cx="2973291" cy="603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49" name="Google Shape;549;p54"/>
          <p:cNvSpPr txBox="1">
            <a:spLocks noGrp="1"/>
          </p:cNvSpPr>
          <p:nvPr>
            <p:ph type="body" idx="9"/>
          </p:nvPr>
        </p:nvSpPr>
        <p:spPr>
          <a:xfrm>
            <a:off x="721052" y="3542395"/>
            <a:ext cx="2974060" cy="1679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50" name="Google Shape;550;p54"/>
          <p:cNvSpPr txBox="1">
            <a:spLocks noGrp="1"/>
          </p:cNvSpPr>
          <p:nvPr>
            <p:ph type="body" idx="13"/>
          </p:nvPr>
        </p:nvSpPr>
        <p:spPr>
          <a:xfrm>
            <a:off x="4592475" y="3542395"/>
            <a:ext cx="2974060" cy="1679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51" name="Google Shape;551;p54"/>
          <p:cNvSpPr txBox="1">
            <a:spLocks noGrp="1"/>
          </p:cNvSpPr>
          <p:nvPr>
            <p:ph type="body" idx="14"/>
          </p:nvPr>
        </p:nvSpPr>
        <p:spPr>
          <a:xfrm>
            <a:off x="8431619" y="3542395"/>
            <a:ext cx="2974060" cy="1679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4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4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4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4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4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4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4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4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4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4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4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4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4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4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4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4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54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4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54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54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54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54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54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54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5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55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55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55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55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55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55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55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55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/>
                                        <p:tgtEl>
                                          <p:spTgt spid="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5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54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54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54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54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54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54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54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54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5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55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55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55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55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500"/>
                                        <p:tgtEl>
                                          <p:spTgt spid="55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55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55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55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met video">
  <p:cSld name="Titel met video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0"/>
          <p:cNvSpPr>
            <a:spLocks noGrp="1"/>
          </p:cNvSpPr>
          <p:nvPr>
            <p:ph type="media" idx="2"/>
          </p:nvPr>
        </p:nvSpPr>
        <p:spPr>
          <a:xfrm>
            <a:off x="1153870" y="573881"/>
            <a:ext cx="10175247" cy="5723577"/>
          </a:xfrm>
          <a:prstGeom prst="rect">
            <a:avLst/>
          </a:prstGeom>
          <a:solidFill>
            <a:srgbClr val="D8D8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grpSp>
        <p:nvGrpSpPr>
          <p:cNvPr id="41" name="Google Shape;41;p10"/>
          <p:cNvGrpSpPr/>
          <p:nvPr/>
        </p:nvGrpSpPr>
        <p:grpSpPr>
          <a:xfrm>
            <a:off x="571500" y="571496"/>
            <a:ext cx="1279235" cy="1285875"/>
            <a:chOff x="10573383" y="6188077"/>
            <a:chExt cx="669244" cy="672718"/>
          </a:xfrm>
        </p:grpSpPr>
        <p:sp>
          <p:nvSpPr>
            <p:cNvPr id="42" name="Google Shape;42;p10"/>
            <p:cNvSpPr/>
            <p:nvPr/>
          </p:nvSpPr>
          <p:spPr>
            <a:xfrm>
              <a:off x="10573383" y="6188077"/>
              <a:ext cx="669244" cy="672718"/>
            </a:xfrm>
            <a:custGeom>
              <a:avLst/>
              <a:gdLst/>
              <a:ahLst/>
              <a:cxnLst/>
              <a:rect l="l" t="t" r="r" b="b"/>
              <a:pathLst>
                <a:path w="669244" h="669244" extrusionOk="0">
                  <a:moveTo>
                    <a:pt x="0" y="0"/>
                  </a:moveTo>
                  <a:lnTo>
                    <a:pt x="669244" y="0"/>
                  </a:lnTo>
                  <a:lnTo>
                    <a:pt x="669244" y="669244"/>
                  </a:lnTo>
                  <a:lnTo>
                    <a:pt x="0" y="66924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" name="Google Shape;43;p10"/>
            <p:cNvSpPr/>
            <p:nvPr/>
          </p:nvSpPr>
          <p:spPr>
            <a:xfrm>
              <a:off x="10744700" y="6352665"/>
              <a:ext cx="325753" cy="340332"/>
            </a:xfrm>
            <a:custGeom>
              <a:avLst/>
              <a:gdLst/>
              <a:ahLst/>
              <a:cxnLst/>
              <a:rect l="l" t="t" r="r" b="b"/>
              <a:pathLst>
                <a:path w="325753" h="340332" extrusionOk="0">
                  <a:moveTo>
                    <a:pt x="250882" y="340333"/>
                  </a:moveTo>
                  <a:lnTo>
                    <a:pt x="224144" y="264487"/>
                  </a:lnTo>
                  <a:lnTo>
                    <a:pt x="99662" y="264487"/>
                  </a:lnTo>
                  <a:lnTo>
                    <a:pt x="72924" y="340333"/>
                  </a:lnTo>
                  <a:lnTo>
                    <a:pt x="0" y="340333"/>
                  </a:lnTo>
                  <a:lnTo>
                    <a:pt x="130296" y="0"/>
                  </a:lnTo>
                  <a:lnTo>
                    <a:pt x="196432" y="0"/>
                  </a:lnTo>
                  <a:lnTo>
                    <a:pt x="325754" y="340333"/>
                  </a:lnTo>
                  <a:lnTo>
                    <a:pt x="250882" y="340333"/>
                  </a:lnTo>
                  <a:close/>
                  <a:moveTo>
                    <a:pt x="178931" y="138057"/>
                  </a:moveTo>
                  <a:cubicBezTo>
                    <a:pt x="172114" y="118137"/>
                    <a:pt x="165326" y="97714"/>
                    <a:pt x="161903" y="85054"/>
                  </a:cubicBezTo>
                  <a:cubicBezTo>
                    <a:pt x="158509" y="97685"/>
                    <a:pt x="151692" y="118107"/>
                    <a:pt x="144875" y="138057"/>
                  </a:cubicBezTo>
                  <a:lnTo>
                    <a:pt x="122977" y="199796"/>
                  </a:lnTo>
                  <a:lnTo>
                    <a:pt x="200770" y="199796"/>
                  </a:lnTo>
                  <a:lnTo>
                    <a:pt x="178902" y="13805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" name="Google Shape;44;p10"/>
            <p:cNvSpPr/>
            <p:nvPr/>
          </p:nvSpPr>
          <p:spPr>
            <a:xfrm>
              <a:off x="10617916" y="6464855"/>
              <a:ext cx="121058" cy="73603"/>
            </a:xfrm>
            <a:custGeom>
              <a:avLst/>
              <a:gdLst/>
              <a:ahLst/>
              <a:cxnLst/>
              <a:rect l="l" t="t" r="r" b="b"/>
              <a:pathLst>
                <a:path w="121058" h="73603" extrusionOk="0">
                  <a:moveTo>
                    <a:pt x="112677" y="67391"/>
                  </a:moveTo>
                  <a:cubicBezTo>
                    <a:pt x="111084" y="72172"/>
                    <a:pt x="105919" y="74739"/>
                    <a:pt x="101138" y="73116"/>
                  </a:cubicBezTo>
                  <a:lnTo>
                    <a:pt x="6227" y="41273"/>
                  </a:lnTo>
                  <a:cubicBezTo>
                    <a:pt x="1446" y="39679"/>
                    <a:pt x="-1121" y="34514"/>
                    <a:pt x="472" y="29733"/>
                  </a:cubicBezTo>
                  <a:lnTo>
                    <a:pt x="8382" y="6212"/>
                  </a:lnTo>
                  <a:cubicBezTo>
                    <a:pt x="9975" y="1431"/>
                    <a:pt x="15140" y="-1136"/>
                    <a:pt x="19921" y="487"/>
                  </a:cubicBezTo>
                  <a:lnTo>
                    <a:pt x="114832" y="32330"/>
                  </a:lnTo>
                  <a:cubicBezTo>
                    <a:pt x="119612" y="33924"/>
                    <a:pt x="122180" y="39089"/>
                    <a:pt x="120586" y="43870"/>
                  </a:cubicBezTo>
                  <a:lnTo>
                    <a:pt x="112707" y="67391"/>
                  </a:lnTo>
                  <a:close/>
                </a:path>
              </a:pathLst>
            </a:custGeom>
            <a:solidFill>
              <a:srgbClr val="F18A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" name="Google Shape;45;p10"/>
            <p:cNvSpPr/>
            <p:nvPr/>
          </p:nvSpPr>
          <p:spPr>
            <a:xfrm>
              <a:off x="10632170" y="6577015"/>
              <a:ext cx="93730" cy="65753"/>
            </a:xfrm>
            <a:custGeom>
              <a:avLst/>
              <a:gdLst/>
              <a:ahLst/>
              <a:cxnLst/>
              <a:rect l="l" t="t" r="r" b="b"/>
              <a:pathLst>
                <a:path w="93730" h="65753" extrusionOk="0">
                  <a:moveTo>
                    <a:pt x="93258" y="29748"/>
                  </a:moveTo>
                  <a:cubicBezTo>
                    <a:pt x="94852" y="34529"/>
                    <a:pt x="92284" y="39694"/>
                    <a:pt x="87503" y="41288"/>
                  </a:cubicBezTo>
                  <a:lnTo>
                    <a:pt x="19891" y="65281"/>
                  </a:lnTo>
                  <a:cubicBezTo>
                    <a:pt x="15110" y="66874"/>
                    <a:pt x="9946" y="64307"/>
                    <a:pt x="8352" y="59526"/>
                  </a:cubicBezTo>
                  <a:lnTo>
                    <a:pt x="472" y="36005"/>
                  </a:lnTo>
                  <a:cubicBezTo>
                    <a:pt x="-1121" y="31224"/>
                    <a:pt x="1446" y="26059"/>
                    <a:pt x="6227" y="24466"/>
                  </a:cubicBezTo>
                  <a:lnTo>
                    <a:pt x="73839" y="472"/>
                  </a:lnTo>
                  <a:cubicBezTo>
                    <a:pt x="78620" y="-1121"/>
                    <a:pt x="83785" y="1446"/>
                    <a:pt x="85379" y="6227"/>
                  </a:cubicBezTo>
                  <a:lnTo>
                    <a:pt x="93258" y="29748"/>
                  </a:lnTo>
                  <a:close/>
                </a:path>
              </a:pathLst>
            </a:custGeom>
            <a:solidFill>
              <a:srgbClr val="F18A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" name="Google Shape;46;p10"/>
            <p:cNvSpPr/>
            <p:nvPr/>
          </p:nvSpPr>
          <p:spPr>
            <a:xfrm>
              <a:off x="10703265" y="6372669"/>
              <a:ext cx="80720" cy="90937"/>
            </a:xfrm>
            <a:custGeom>
              <a:avLst/>
              <a:gdLst/>
              <a:ahLst/>
              <a:cxnLst/>
              <a:rect l="l" t="t" r="r" b="b"/>
              <a:pathLst>
                <a:path w="80720" h="90937" extrusionOk="0">
                  <a:moveTo>
                    <a:pt x="3541" y="17063"/>
                  </a:moveTo>
                  <a:cubicBezTo>
                    <a:pt x="-443" y="20133"/>
                    <a:pt x="-1181" y="25858"/>
                    <a:pt x="1918" y="29842"/>
                  </a:cubicBezTo>
                  <a:lnTo>
                    <a:pt x="44769" y="87391"/>
                  </a:lnTo>
                  <a:cubicBezTo>
                    <a:pt x="47839" y="91375"/>
                    <a:pt x="53564" y="92113"/>
                    <a:pt x="57548" y="89043"/>
                  </a:cubicBezTo>
                  <a:lnTo>
                    <a:pt x="77174" y="73874"/>
                  </a:lnTo>
                  <a:cubicBezTo>
                    <a:pt x="81158" y="70805"/>
                    <a:pt x="81896" y="65080"/>
                    <a:pt x="78826" y="61095"/>
                  </a:cubicBezTo>
                  <a:lnTo>
                    <a:pt x="35975" y="3547"/>
                  </a:lnTo>
                  <a:cubicBezTo>
                    <a:pt x="32906" y="-437"/>
                    <a:pt x="27180" y="-1175"/>
                    <a:pt x="23196" y="1894"/>
                  </a:cubicBezTo>
                  <a:lnTo>
                    <a:pt x="3571" y="17063"/>
                  </a:lnTo>
                  <a:close/>
                </a:path>
              </a:pathLst>
            </a:custGeom>
            <a:solidFill>
              <a:srgbClr val="F18A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" name="Google Shape;47;p10"/>
            <p:cNvSpPr/>
            <p:nvPr/>
          </p:nvSpPr>
          <p:spPr>
            <a:xfrm>
              <a:off x="11075500" y="6464855"/>
              <a:ext cx="121058" cy="73603"/>
            </a:xfrm>
            <a:custGeom>
              <a:avLst/>
              <a:gdLst/>
              <a:ahLst/>
              <a:cxnLst/>
              <a:rect l="l" t="t" r="r" b="b"/>
              <a:pathLst>
                <a:path w="121058" h="73603" extrusionOk="0">
                  <a:moveTo>
                    <a:pt x="8382" y="67391"/>
                  </a:moveTo>
                  <a:cubicBezTo>
                    <a:pt x="9975" y="72172"/>
                    <a:pt x="15140" y="74739"/>
                    <a:pt x="19921" y="73116"/>
                  </a:cubicBezTo>
                  <a:lnTo>
                    <a:pt x="114832" y="41273"/>
                  </a:lnTo>
                  <a:cubicBezTo>
                    <a:pt x="119612" y="39679"/>
                    <a:pt x="122180" y="34514"/>
                    <a:pt x="120586" y="29733"/>
                  </a:cubicBezTo>
                  <a:lnTo>
                    <a:pt x="112677" y="6212"/>
                  </a:lnTo>
                  <a:cubicBezTo>
                    <a:pt x="111084" y="1431"/>
                    <a:pt x="105919" y="-1136"/>
                    <a:pt x="101138" y="487"/>
                  </a:cubicBezTo>
                  <a:lnTo>
                    <a:pt x="6227" y="32330"/>
                  </a:lnTo>
                  <a:cubicBezTo>
                    <a:pt x="1446" y="33924"/>
                    <a:pt x="-1121" y="39089"/>
                    <a:pt x="472" y="43870"/>
                  </a:cubicBezTo>
                  <a:lnTo>
                    <a:pt x="8382" y="67391"/>
                  </a:lnTo>
                  <a:close/>
                </a:path>
              </a:pathLst>
            </a:custGeom>
            <a:solidFill>
              <a:srgbClr val="F18A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" name="Google Shape;48;p10"/>
            <p:cNvSpPr/>
            <p:nvPr/>
          </p:nvSpPr>
          <p:spPr>
            <a:xfrm>
              <a:off x="11088574" y="6577015"/>
              <a:ext cx="93730" cy="65753"/>
            </a:xfrm>
            <a:custGeom>
              <a:avLst/>
              <a:gdLst/>
              <a:ahLst/>
              <a:cxnLst/>
              <a:rect l="l" t="t" r="r" b="b"/>
              <a:pathLst>
                <a:path w="93730" h="65753" extrusionOk="0">
                  <a:moveTo>
                    <a:pt x="472" y="29748"/>
                  </a:moveTo>
                  <a:cubicBezTo>
                    <a:pt x="-1121" y="34529"/>
                    <a:pt x="1446" y="39694"/>
                    <a:pt x="6227" y="41288"/>
                  </a:cubicBezTo>
                  <a:lnTo>
                    <a:pt x="73839" y="65281"/>
                  </a:lnTo>
                  <a:cubicBezTo>
                    <a:pt x="78620" y="66874"/>
                    <a:pt x="83785" y="64307"/>
                    <a:pt x="85379" y="59526"/>
                  </a:cubicBezTo>
                  <a:lnTo>
                    <a:pt x="93258" y="36005"/>
                  </a:lnTo>
                  <a:cubicBezTo>
                    <a:pt x="94852" y="31224"/>
                    <a:pt x="92284" y="26059"/>
                    <a:pt x="87503" y="24466"/>
                  </a:cubicBezTo>
                  <a:lnTo>
                    <a:pt x="19891" y="472"/>
                  </a:lnTo>
                  <a:cubicBezTo>
                    <a:pt x="15110" y="-1121"/>
                    <a:pt x="9946" y="1446"/>
                    <a:pt x="8352" y="6227"/>
                  </a:cubicBezTo>
                  <a:lnTo>
                    <a:pt x="472" y="29748"/>
                  </a:lnTo>
                  <a:close/>
                </a:path>
              </a:pathLst>
            </a:custGeom>
            <a:solidFill>
              <a:srgbClr val="F18A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" name="Google Shape;49;p10"/>
            <p:cNvSpPr/>
            <p:nvPr/>
          </p:nvSpPr>
          <p:spPr>
            <a:xfrm>
              <a:off x="11030495" y="6372669"/>
              <a:ext cx="80714" cy="90937"/>
            </a:xfrm>
            <a:custGeom>
              <a:avLst/>
              <a:gdLst/>
              <a:ahLst/>
              <a:cxnLst/>
              <a:rect l="l" t="t" r="r" b="b"/>
              <a:pathLst>
                <a:path w="80714" h="90937" extrusionOk="0">
                  <a:moveTo>
                    <a:pt x="77174" y="17063"/>
                  </a:moveTo>
                  <a:cubicBezTo>
                    <a:pt x="81158" y="20133"/>
                    <a:pt x="81896" y="25858"/>
                    <a:pt x="78797" y="29842"/>
                  </a:cubicBezTo>
                  <a:lnTo>
                    <a:pt x="35945" y="87391"/>
                  </a:lnTo>
                  <a:cubicBezTo>
                    <a:pt x="32876" y="91375"/>
                    <a:pt x="27151" y="92113"/>
                    <a:pt x="23167" y="89043"/>
                  </a:cubicBezTo>
                  <a:lnTo>
                    <a:pt x="3541" y="73874"/>
                  </a:lnTo>
                  <a:cubicBezTo>
                    <a:pt x="-443" y="70805"/>
                    <a:pt x="-1181" y="65080"/>
                    <a:pt x="1918" y="61095"/>
                  </a:cubicBezTo>
                  <a:lnTo>
                    <a:pt x="44769" y="3547"/>
                  </a:lnTo>
                  <a:cubicBezTo>
                    <a:pt x="47839" y="-437"/>
                    <a:pt x="53564" y="-1175"/>
                    <a:pt x="57548" y="1894"/>
                  </a:cubicBezTo>
                  <a:lnTo>
                    <a:pt x="77174" y="17063"/>
                  </a:lnTo>
                  <a:close/>
                </a:path>
              </a:pathLst>
            </a:custGeom>
            <a:solidFill>
              <a:srgbClr val="F18A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0" name="Google Shape;50;p10"/>
          <p:cNvSpPr txBox="1">
            <a:spLocks noGrp="1"/>
          </p:cNvSpPr>
          <p:nvPr>
            <p:ph type="body" idx="1"/>
          </p:nvPr>
        </p:nvSpPr>
        <p:spPr>
          <a:xfrm>
            <a:off x="5536096" y="4291827"/>
            <a:ext cx="4979504" cy="228561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10"/>
          <p:cNvSpPr txBox="1">
            <a:spLocks noGrp="1"/>
          </p:cNvSpPr>
          <p:nvPr>
            <p:ph type="title"/>
          </p:nvPr>
        </p:nvSpPr>
        <p:spPr>
          <a:xfrm>
            <a:off x="5798949" y="4549702"/>
            <a:ext cx="4453799" cy="1323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body" idx="3"/>
          </p:nvPr>
        </p:nvSpPr>
        <p:spPr>
          <a:xfrm>
            <a:off x="5798949" y="5873677"/>
            <a:ext cx="4453799" cy="448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" presetClass="entr" presetSubtype="4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Vier stappen met beeld">
  <p:cSld name="Vier stappen met beeld">
    <p:spTree>
      <p:nvGrpSpPr>
        <p:cNvPr id="1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Google Shape;553;p55"/>
          <p:cNvSpPr txBox="1">
            <a:spLocks noGrp="1"/>
          </p:cNvSpPr>
          <p:nvPr>
            <p:ph type="body" idx="1"/>
          </p:nvPr>
        </p:nvSpPr>
        <p:spPr>
          <a:xfrm>
            <a:off x="2773715" y="4511305"/>
            <a:ext cx="756000" cy="0"/>
          </a:xfrm>
          <a:prstGeom prst="rect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54" name="Google Shape;554;p55"/>
          <p:cNvSpPr txBox="1">
            <a:spLocks noGrp="1"/>
          </p:cNvSpPr>
          <p:nvPr>
            <p:ph type="body" idx="2"/>
          </p:nvPr>
        </p:nvSpPr>
        <p:spPr>
          <a:xfrm>
            <a:off x="5725723" y="4511305"/>
            <a:ext cx="756000" cy="0"/>
          </a:xfrm>
          <a:prstGeom prst="rect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55" name="Google Shape;555;p55"/>
          <p:cNvSpPr txBox="1">
            <a:spLocks noGrp="1"/>
          </p:cNvSpPr>
          <p:nvPr>
            <p:ph type="body" idx="3"/>
          </p:nvPr>
        </p:nvSpPr>
        <p:spPr>
          <a:xfrm>
            <a:off x="8668014" y="4511305"/>
            <a:ext cx="756000" cy="0"/>
          </a:xfrm>
          <a:prstGeom prst="rect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56" name="Google Shape;556;p55"/>
          <p:cNvSpPr txBox="1">
            <a:spLocks noGrp="1"/>
          </p:cNvSpPr>
          <p:nvPr>
            <p:ph type="body" idx="4"/>
          </p:nvPr>
        </p:nvSpPr>
        <p:spPr>
          <a:xfrm>
            <a:off x="571500" y="2286001"/>
            <a:ext cx="2209800" cy="3429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57" name="Google Shape;557;p55"/>
          <p:cNvSpPr txBox="1">
            <a:spLocks noGrp="1"/>
          </p:cNvSpPr>
          <p:nvPr>
            <p:ph type="body" idx="5"/>
          </p:nvPr>
        </p:nvSpPr>
        <p:spPr>
          <a:xfrm>
            <a:off x="3513507" y="2286000"/>
            <a:ext cx="2209800" cy="3429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58" name="Google Shape;558;p55"/>
          <p:cNvSpPr txBox="1">
            <a:spLocks noGrp="1"/>
          </p:cNvSpPr>
          <p:nvPr>
            <p:ph type="body" idx="6"/>
          </p:nvPr>
        </p:nvSpPr>
        <p:spPr>
          <a:xfrm>
            <a:off x="6464300" y="2286001"/>
            <a:ext cx="2209800" cy="3429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59" name="Google Shape;559;p55"/>
          <p:cNvSpPr txBox="1">
            <a:spLocks noGrp="1"/>
          </p:cNvSpPr>
          <p:nvPr>
            <p:ph type="body" idx="7"/>
          </p:nvPr>
        </p:nvSpPr>
        <p:spPr>
          <a:xfrm>
            <a:off x="9406724" y="2286000"/>
            <a:ext cx="2209800" cy="3429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60" name="Google Shape;560;p55"/>
          <p:cNvSpPr txBox="1">
            <a:spLocks noGrp="1"/>
          </p:cNvSpPr>
          <p:nvPr>
            <p:ph type="title"/>
          </p:nvPr>
        </p:nvSpPr>
        <p:spPr>
          <a:xfrm>
            <a:off x="571500" y="795743"/>
            <a:ext cx="11049000" cy="633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1" name="Google Shape;561;p55"/>
          <p:cNvSpPr txBox="1">
            <a:spLocks noGrp="1"/>
          </p:cNvSpPr>
          <p:nvPr>
            <p:ph type="body" idx="8"/>
          </p:nvPr>
        </p:nvSpPr>
        <p:spPr>
          <a:xfrm>
            <a:off x="770965" y="4603963"/>
            <a:ext cx="1810870" cy="1012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accen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62" name="Google Shape;562;p55"/>
          <p:cNvSpPr txBox="1">
            <a:spLocks noGrp="1"/>
          </p:cNvSpPr>
          <p:nvPr>
            <p:ph type="body" idx="9"/>
          </p:nvPr>
        </p:nvSpPr>
        <p:spPr>
          <a:xfrm>
            <a:off x="3712972" y="4603963"/>
            <a:ext cx="1810870" cy="1012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accen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63" name="Google Shape;563;p55"/>
          <p:cNvSpPr txBox="1">
            <a:spLocks noGrp="1"/>
          </p:cNvSpPr>
          <p:nvPr>
            <p:ph type="body" idx="13"/>
          </p:nvPr>
        </p:nvSpPr>
        <p:spPr>
          <a:xfrm>
            <a:off x="6663765" y="4603963"/>
            <a:ext cx="1810870" cy="1012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accen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64" name="Google Shape;564;p55"/>
          <p:cNvSpPr txBox="1">
            <a:spLocks noGrp="1"/>
          </p:cNvSpPr>
          <p:nvPr>
            <p:ph type="body" idx="14"/>
          </p:nvPr>
        </p:nvSpPr>
        <p:spPr>
          <a:xfrm>
            <a:off x="9606189" y="4603963"/>
            <a:ext cx="1810870" cy="1012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accen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65" name="Google Shape;565;p55"/>
          <p:cNvSpPr txBox="1">
            <a:spLocks noGrp="1"/>
          </p:cNvSpPr>
          <p:nvPr>
            <p:ph type="ftr" idx="11"/>
          </p:nvPr>
        </p:nvSpPr>
        <p:spPr>
          <a:xfrm>
            <a:off x="571501" y="6570920"/>
            <a:ext cx="10441222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6" name="Google Shape;566;p55"/>
          <p:cNvSpPr txBox="1">
            <a:spLocks noGrp="1"/>
          </p:cNvSpPr>
          <p:nvPr>
            <p:ph type="sldNum" idx="12"/>
          </p:nvPr>
        </p:nvSpPr>
        <p:spPr>
          <a:xfrm>
            <a:off x="11132595" y="6570920"/>
            <a:ext cx="487905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  <p:sp>
        <p:nvSpPr>
          <p:cNvPr id="567" name="Google Shape;567;p55"/>
          <p:cNvSpPr>
            <a:spLocks noGrp="1"/>
          </p:cNvSpPr>
          <p:nvPr>
            <p:ph type="pic" idx="15"/>
          </p:nvPr>
        </p:nvSpPr>
        <p:spPr>
          <a:xfrm>
            <a:off x="571500" y="2286000"/>
            <a:ext cx="2209800" cy="2209800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568" name="Google Shape;568;p55"/>
          <p:cNvSpPr>
            <a:spLocks noGrp="1"/>
          </p:cNvSpPr>
          <p:nvPr>
            <p:ph type="pic" idx="16"/>
          </p:nvPr>
        </p:nvSpPr>
        <p:spPr>
          <a:xfrm>
            <a:off x="3513507" y="2286000"/>
            <a:ext cx="2209800" cy="2209800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569" name="Google Shape;569;p55"/>
          <p:cNvSpPr>
            <a:spLocks noGrp="1"/>
          </p:cNvSpPr>
          <p:nvPr>
            <p:ph type="pic" idx="17"/>
          </p:nvPr>
        </p:nvSpPr>
        <p:spPr>
          <a:xfrm>
            <a:off x="6464300" y="2286000"/>
            <a:ext cx="2209800" cy="2209800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570" name="Google Shape;570;p55"/>
          <p:cNvSpPr>
            <a:spLocks noGrp="1"/>
          </p:cNvSpPr>
          <p:nvPr>
            <p:ph type="pic" idx="18"/>
          </p:nvPr>
        </p:nvSpPr>
        <p:spPr>
          <a:xfrm>
            <a:off x="9406724" y="2286000"/>
            <a:ext cx="2209800" cy="2209800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6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6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6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6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6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6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6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6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6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6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6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56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6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56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56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56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/>
                                        <p:tgtEl>
                                          <p:spTgt spid="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56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56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56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56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56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56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56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56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/>
                                        <p:tgtEl>
                                          <p:spTgt spid="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500"/>
                            </p:stCondLst>
                            <p:childTnLst>
                              <p:par>
                                <p:cTn id="1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5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56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56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56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56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56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56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56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56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Vier stappen met beeld en pijl">
  <p:cSld name="Vier stappen met beeld en pijl">
    <p:spTree>
      <p:nvGrpSpPr>
        <p:cNvPr id="1" name="Shape 5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" name="Google Shape;572;p56"/>
          <p:cNvSpPr>
            <a:spLocks noGrp="1"/>
          </p:cNvSpPr>
          <p:nvPr>
            <p:ph type="body" idx="1"/>
          </p:nvPr>
        </p:nvSpPr>
        <p:spPr>
          <a:xfrm rot="5400000">
            <a:off x="2737716" y="4932727"/>
            <a:ext cx="431998" cy="360000"/>
          </a:xfrm>
          <a:prstGeom prst="triangle">
            <a:avLst>
              <a:gd name="adj" fmla="val 50000"/>
            </a:avLst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73" name="Google Shape;573;p56"/>
          <p:cNvSpPr>
            <a:spLocks noGrp="1"/>
          </p:cNvSpPr>
          <p:nvPr>
            <p:ph type="body" idx="2"/>
          </p:nvPr>
        </p:nvSpPr>
        <p:spPr>
          <a:xfrm rot="5400000">
            <a:off x="5683314" y="4932727"/>
            <a:ext cx="431998" cy="360000"/>
          </a:xfrm>
          <a:prstGeom prst="triangle">
            <a:avLst>
              <a:gd name="adj" fmla="val 50000"/>
            </a:avLst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74" name="Google Shape;574;p56"/>
          <p:cNvSpPr>
            <a:spLocks noGrp="1"/>
          </p:cNvSpPr>
          <p:nvPr>
            <p:ph type="body" idx="3"/>
          </p:nvPr>
        </p:nvSpPr>
        <p:spPr>
          <a:xfrm rot="5400000">
            <a:off x="8628911" y="4932727"/>
            <a:ext cx="431998" cy="360000"/>
          </a:xfrm>
          <a:prstGeom prst="triangle">
            <a:avLst>
              <a:gd name="adj" fmla="val 50000"/>
            </a:avLst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75" name="Google Shape;575;p56"/>
          <p:cNvSpPr txBox="1">
            <a:spLocks noGrp="1"/>
          </p:cNvSpPr>
          <p:nvPr>
            <p:ph type="body" idx="4"/>
          </p:nvPr>
        </p:nvSpPr>
        <p:spPr>
          <a:xfrm>
            <a:off x="571500" y="2286001"/>
            <a:ext cx="2209800" cy="3429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76" name="Google Shape;576;p56"/>
          <p:cNvSpPr txBox="1">
            <a:spLocks noGrp="1"/>
          </p:cNvSpPr>
          <p:nvPr>
            <p:ph type="body" idx="5"/>
          </p:nvPr>
        </p:nvSpPr>
        <p:spPr>
          <a:xfrm>
            <a:off x="3513507" y="2286000"/>
            <a:ext cx="2209800" cy="3429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77" name="Google Shape;577;p56"/>
          <p:cNvSpPr txBox="1">
            <a:spLocks noGrp="1"/>
          </p:cNvSpPr>
          <p:nvPr>
            <p:ph type="body" idx="6"/>
          </p:nvPr>
        </p:nvSpPr>
        <p:spPr>
          <a:xfrm>
            <a:off x="6464300" y="2286001"/>
            <a:ext cx="2209800" cy="3429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78" name="Google Shape;578;p56"/>
          <p:cNvSpPr txBox="1">
            <a:spLocks noGrp="1"/>
          </p:cNvSpPr>
          <p:nvPr>
            <p:ph type="body" idx="7"/>
          </p:nvPr>
        </p:nvSpPr>
        <p:spPr>
          <a:xfrm>
            <a:off x="9406724" y="2286000"/>
            <a:ext cx="2209800" cy="3429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79" name="Google Shape;579;p56"/>
          <p:cNvSpPr txBox="1">
            <a:spLocks noGrp="1"/>
          </p:cNvSpPr>
          <p:nvPr>
            <p:ph type="title"/>
          </p:nvPr>
        </p:nvSpPr>
        <p:spPr>
          <a:xfrm>
            <a:off x="571500" y="795743"/>
            <a:ext cx="11049000" cy="633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0" name="Google Shape;580;p56"/>
          <p:cNvSpPr txBox="1">
            <a:spLocks noGrp="1"/>
          </p:cNvSpPr>
          <p:nvPr>
            <p:ph type="body" idx="8"/>
          </p:nvPr>
        </p:nvSpPr>
        <p:spPr>
          <a:xfrm>
            <a:off x="770965" y="4603963"/>
            <a:ext cx="1810870" cy="1012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accen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81" name="Google Shape;581;p56"/>
          <p:cNvSpPr txBox="1">
            <a:spLocks noGrp="1"/>
          </p:cNvSpPr>
          <p:nvPr>
            <p:ph type="body" idx="9"/>
          </p:nvPr>
        </p:nvSpPr>
        <p:spPr>
          <a:xfrm>
            <a:off x="3712972" y="4603963"/>
            <a:ext cx="1810870" cy="1012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accen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82" name="Google Shape;582;p56"/>
          <p:cNvSpPr txBox="1">
            <a:spLocks noGrp="1"/>
          </p:cNvSpPr>
          <p:nvPr>
            <p:ph type="body" idx="13"/>
          </p:nvPr>
        </p:nvSpPr>
        <p:spPr>
          <a:xfrm>
            <a:off x="6663765" y="4603963"/>
            <a:ext cx="1810870" cy="1012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accen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83" name="Google Shape;583;p56"/>
          <p:cNvSpPr txBox="1">
            <a:spLocks noGrp="1"/>
          </p:cNvSpPr>
          <p:nvPr>
            <p:ph type="body" idx="14"/>
          </p:nvPr>
        </p:nvSpPr>
        <p:spPr>
          <a:xfrm>
            <a:off x="9606189" y="4603963"/>
            <a:ext cx="1810870" cy="1012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accen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84" name="Google Shape;584;p56"/>
          <p:cNvSpPr txBox="1">
            <a:spLocks noGrp="1"/>
          </p:cNvSpPr>
          <p:nvPr>
            <p:ph type="ftr" idx="11"/>
          </p:nvPr>
        </p:nvSpPr>
        <p:spPr>
          <a:xfrm>
            <a:off x="571501" y="6570920"/>
            <a:ext cx="10441222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5" name="Google Shape;585;p56"/>
          <p:cNvSpPr txBox="1">
            <a:spLocks noGrp="1"/>
          </p:cNvSpPr>
          <p:nvPr>
            <p:ph type="sldNum" idx="12"/>
          </p:nvPr>
        </p:nvSpPr>
        <p:spPr>
          <a:xfrm>
            <a:off x="11132595" y="6570920"/>
            <a:ext cx="487905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  <p:sp>
        <p:nvSpPr>
          <p:cNvPr id="586" name="Google Shape;586;p56"/>
          <p:cNvSpPr>
            <a:spLocks noGrp="1"/>
          </p:cNvSpPr>
          <p:nvPr>
            <p:ph type="pic" idx="15"/>
          </p:nvPr>
        </p:nvSpPr>
        <p:spPr>
          <a:xfrm>
            <a:off x="571500" y="2286000"/>
            <a:ext cx="2209800" cy="2209800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587" name="Google Shape;587;p56"/>
          <p:cNvSpPr>
            <a:spLocks noGrp="1"/>
          </p:cNvSpPr>
          <p:nvPr>
            <p:ph type="pic" idx="16"/>
          </p:nvPr>
        </p:nvSpPr>
        <p:spPr>
          <a:xfrm>
            <a:off x="3513507" y="2286000"/>
            <a:ext cx="2209800" cy="2209800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588" name="Google Shape;588;p56"/>
          <p:cNvSpPr>
            <a:spLocks noGrp="1"/>
          </p:cNvSpPr>
          <p:nvPr>
            <p:ph type="pic" idx="17"/>
          </p:nvPr>
        </p:nvSpPr>
        <p:spPr>
          <a:xfrm>
            <a:off x="6464300" y="2286000"/>
            <a:ext cx="2209800" cy="2209800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589" name="Google Shape;589;p56"/>
          <p:cNvSpPr>
            <a:spLocks noGrp="1"/>
          </p:cNvSpPr>
          <p:nvPr>
            <p:ph type="pic" idx="18"/>
          </p:nvPr>
        </p:nvSpPr>
        <p:spPr>
          <a:xfrm>
            <a:off x="9406724" y="2286000"/>
            <a:ext cx="2209800" cy="2209800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8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8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8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8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8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8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8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8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5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8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8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8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58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8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58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58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58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/>
                                        <p:tgtEl>
                                          <p:spTgt spid="5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5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58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58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58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58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58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58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58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58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/>
                                        <p:tgtEl>
                                          <p:spTgt spid="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500"/>
                            </p:stCondLst>
                            <p:childTnLst>
                              <p:par>
                                <p:cTn id="1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5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58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58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58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58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58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58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58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58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Vier stappen met pictogram en pijl">
  <p:cSld name="Vier stappen met pictogram en pijl">
    <p:spTree>
      <p:nvGrpSpPr>
        <p:cNvPr id="1" name="Shape 5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" name="Google Shape;591;p57"/>
          <p:cNvSpPr>
            <a:spLocks noGrp="1"/>
          </p:cNvSpPr>
          <p:nvPr>
            <p:ph type="body" idx="1"/>
          </p:nvPr>
        </p:nvSpPr>
        <p:spPr>
          <a:xfrm rot="5400000">
            <a:off x="2737716" y="3842300"/>
            <a:ext cx="431998" cy="360000"/>
          </a:xfrm>
          <a:prstGeom prst="triangle">
            <a:avLst>
              <a:gd name="adj" fmla="val 50000"/>
            </a:avLst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92" name="Google Shape;592;p57"/>
          <p:cNvSpPr>
            <a:spLocks noGrp="1"/>
          </p:cNvSpPr>
          <p:nvPr>
            <p:ph type="body" idx="2"/>
          </p:nvPr>
        </p:nvSpPr>
        <p:spPr>
          <a:xfrm rot="5400000">
            <a:off x="5692192" y="3842300"/>
            <a:ext cx="431998" cy="360000"/>
          </a:xfrm>
          <a:prstGeom prst="triangle">
            <a:avLst>
              <a:gd name="adj" fmla="val 50000"/>
            </a:avLst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93" name="Google Shape;593;p57"/>
          <p:cNvSpPr>
            <a:spLocks noGrp="1"/>
          </p:cNvSpPr>
          <p:nvPr>
            <p:ph type="body" idx="3"/>
          </p:nvPr>
        </p:nvSpPr>
        <p:spPr>
          <a:xfrm rot="5400000">
            <a:off x="8628911" y="3842300"/>
            <a:ext cx="431998" cy="360000"/>
          </a:xfrm>
          <a:prstGeom prst="triangle">
            <a:avLst>
              <a:gd name="adj" fmla="val 50000"/>
            </a:avLst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94" name="Google Shape;594;p57"/>
          <p:cNvSpPr txBox="1">
            <a:spLocks noGrp="1"/>
          </p:cNvSpPr>
          <p:nvPr>
            <p:ph type="body" idx="4"/>
          </p:nvPr>
        </p:nvSpPr>
        <p:spPr>
          <a:xfrm>
            <a:off x="571501" y="2286001"/>
            <a:ext cx="2209800" cy="3429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95" name="Google Shape;595;p57"/>
          <p:cNvSpPr txBox="1">
            <a:spLocks noGrp="1"/>
          </p:cNvSpPr>
          <p:nvPr>
            <p:ph type="body" idx="5"/>
          </p:nvPr>
        </p:nvSpPr>
        <p:spPr>
          <a:xfrm>
            <a:off x="3516556" y="2286000"/>
            <a:ext cx="2209800" cy="3428999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96" name="Google Shape;596;p57"/>
          <p:cNvSpPr txBox="1">
            <a:spLocks noGrp="1"/>
          </p:cNvSpPr>
          <p:nvPr>
            <p:ph type="body" idx="6"/>
          </p:nvPr>
        </p:nvSpPr>
        <p:spPr>
          <a:xfrm>
            <a:off x="6461611" y="2286001"/>
            <a:ext cx="2209800" cy="3429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97" name="Google Shape;597;p57"/>
          <p:cNvSpPr txBox="1">
            <a:spLocks noGrp="1"/>
          </p:cNvSpPr>
          <p:nvPr>
            <p:ph type="body" idx="7"/>
          </p:nvPr>
        </p:nvSpPr>
        <p:spPr>
          <a:xfrm>
            <a:off x="9406666" y="2286000"/>
            <a:ext cx="2209800" cy="3428999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98" name="Google Shape;598;p57"/>
          <p:cNvSpPr txBox="1">
            <a:spLocks noGrp="1"/>
          </p:cNvSpPr>
          <p:nvPr>
            <p:ph type="title"/>
          </p:nvPr>
        </p:nvSpPr>
        <p:spPr>
          <a:xfrm>
            <a:off x="571500" y="795743"/>
            <a:ext cx="11049000" cy="633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9" name="Google Shape;599;p57"/>
          <p:cNvSpPr>
            <a:spLocks noGrp="1"/>
          </p:cNvSpPr>
          <p:nvPr>
            <p:ph type="pic" idx="8"/>
          </p:nvPr>
        </p:nvSpPr>
        <p:spPr>
          <a:xfrm>
            <a:off x="1260532" y="2857500"/>
            <a:ext cx="853252" cy="853250"/>
          </a:xfrm>
          <a:prstGeom prst="rect">
            <a:avLst/>
          </a:prstGeom>
          <a:noFill/>
          <a:ln>
            <a:noFill/>
          </a:ln>
        </p:spPr>
      </p:sp>
      <p:sp>
        <p:nvSpPr>
          <p:cNvPr id="600" name="Google Shape;600;p57"/>
          <p:cNvSpPr txBox="1">
            <a:spLocks noGrp="1"/>
          </p:cNvSpPr>
          <p:nvPr>
            <p:ph type="body" idx="9"/>
          </p:nvPr>
        </p:nvSpPr>
        <p:spPr>
          <a:xfrm>
            <a:off x="781723" y="4210727"/>
            <a:ext cx="1810870" cy="1012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accen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01" name="Google Shape;601;p57"/>
          <p:cNvSpPr txBox="1">
            <a:spLocks noGrp="1"/>
          </p:cNvSpPr>
          <p:nvPr>
            <p:ph type="body" idx="13"/>
          </p:nvPr>
        </p:nvSpPr>
        <p:spPr>
          <a:xfrm rot="5400000">
            <a:off x="1669158" y="3699738"/>
            <a:ext cx="36000" cy="5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02" name="Google Shape;602;p57"/>
          <p:cNvSpPr>
            <a:spLocks noGrp="1"/>
          </p:cNvSpPr>
          <p:nvPr>
            <p:ph type="pic" idx="14"/>
          </p:nvPr>
        </p:nvSpPr>
        <p:spPr>
          <a:xfrm>
            <a:off x="4202554" y="2857500"/>
            <a:ext cx="853252" cy="853250"/>
          </a:xfrm>
          <a:prstGeom prst="rect">
            <a:avLst/>
          </a:prstGeom>
          <a:noFill/>
          <a:ln>
            <a:noFill/>
          </a:ln>
        </p:spPr>
      </p:sp>
      <p:sp>
        <p:nvSpPr>
          <p:cNvPr id="603" name="Google Shape;603;p57"/>
          <p:cNvSpPr txBox="1">
            <a:spLocks noGrp="1"/>
          </p:cNvSpPr>
          <p:nvPr>
            <p:ph type="body" idx="15"/>
          </p:nvPr>
        </p:nvSpPr>
        <p:spPr>
          <a:xfrm>
            <a:off x="3723745" y="4210727"/>
            <a:ext cx="1810870" cy="1012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accen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04" name="Google Shape;604;p57"/>
          <p:cNvSpPr txBox="1">
            <a:spLocks noGrp="1"/>
          </p:cNvSpPr>
          <p:nvPr>
            <p:ph type="body" idx="16"/>
          </p:nvPr>
        </p:nvSpPr>
        <p:spPr>
          <a:xfrm rot="5400000">
            <a:off x="4611180" y="3699738"/>
            <a:ext cx="36000" cy="5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05" name="Google Shape;605;p57"/>
          <p:cNvSpPr>
            <a:spLocks noGrp="1"/>
          </p:cNvSpPr>
          <p:nvPr>
            <p:ph type="pic" idx="17"/>
          </p:nvPr>
        </p:nvSpPr>
        <p:spPr>
          <a:xfrm>
            <a:off x="7149241" y="2857500"/>
            <a:ext cx="853252" cy="853250"/>
          </a:xfrm>
          <a:prstGeom prst="rect">
            <a:avLst/>
          </a:prstGeom>
          <a:noFill/>
          <a:ln>
            <a:noFill/>
          </a:ln>
        </p:spPr>
      </p:sp>
      <p:sp>
        <p:nvSpPr>
          <p:cNvPr id="606" name="Google Shape;606;p57"/>
          <p:cNvSpPr txBox="1">
            <a:spLocks noGrp="1"/>
          </p:cNvSpPr>
          <p:nvPr>
            <p:ph type="body" idx="18"/>
          </p:nvPr>
        </p:nvSpPr>
        <p:spPr>
          <a:xfrm>
            <a:off x="6670432" y="4210727"/>
            <a:ext cx="1810870" cy="1012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accen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07" name="Google Shape;607;p57"/>
          <p:cNvSpPr txBox="1">
            <a:spLocks noGrp="1"/>
          </p:cNvSpPr>
          <p:nvPr>
            <p:ph type="body" idx="19"/>
          </p:nvPr>
        </p:nvSpPr>
        <p:spPr>
          <a:xfrm rot="5400000">
            <a:off x="7557867" y="3699738"/>
            <a:ext cx="36000" cy="5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08" name="Google Shape;608;p57"/>
          <p:cNvSpPr>
            <a:spLocks noGrp="1"/>
          </p:cNvSpPr>
          <p:nvPr>
            <p:ph type="pic" idx="20"/>
          </p:nvPr>
        </p:nvSpPr>
        <p:spPr>
          <a:xfrm>
            <a:off x="10095061" y="2857500"/>
            <a:ext cx="853252" cy="853250"/>
          </a:xfrm>
          <a:prstGeom prst="rect">
            <a:avLst/>
          </a:prstGeom>
          <a:noFill/>
          <a:ln>
            <a:noFill/>
          </a:ln>
        </p:spPr>
      </p:sp>
      <p:sp>
        <p:nvSpPr>
          <p:cNvPr id="609" name="Google Shape;609;p57"/>
          <p:cNvSpPr txBox="1">
            <a:spLocks noGrp="1"/>
          </p:cNvSpPr>
          <p:nvPr>
            <p:ph type="body" idx="21"/>
          </p:nvPr>
        </p:nvSpPr>
        <p:spPr>
          <a:xfrm>
            <a:off x="9616252" y="4210727"/>
            <a:ext cx="1810870" cy="1012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accen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10" name="Google Shape;610;p57"/>
          <p:cNvSpPr txBox="1">
            <a:spLocks noGrp="1"/>
          </p:cNvSpPr>
          <p:nvPr>
            <p:ph type="body" idx="22"/>
          </p:nvPr>
        </p:nvSpPr>
        <p:spPr>
          <a:xfrm rot="5400000">
            <a:off x="10503687" y="3699738"/>
            <a:ext cx="36000" cy="5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11" name="Google Shape;611;p57"/>
          <p:cNvSpPr txBox="1">
            <a:spLocks noGrp="1"/>
          </p:cNvSpPr>
          <p:nvPr>
            <p:ph type="ftr" idx="11"/>
          </p:nvPr>
        </p:nvSpPr>
        <p:spPr>
          <a:xfrm>
            <a:off x="571501" y="6570920"/>
            <a:ext cx="10441222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2" name="Google Shape;612;p57"/>
          <p:cNvSpPr txBox="1">
            <a:spLocks noGrp="1"/>
          </p:cNvSpPr>
          <p:nvPr>
            <p:ph type="sldNum" idx="12"/>
          </p:nvPr>
        </p:nvSpPr>
        <p:spPr>
          <a:xfrm>
            <a:off x="11132595" y="6570920"/>
            <a:ext cx="487905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5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5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0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0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0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0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0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0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0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0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5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6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0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60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60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60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60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60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60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60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/>
                                        <p:tgtEl>
                                          <p:spTgt spid="6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/>
                                        <p:tgtEl>
                                          <p:spTgt spid="6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6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60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60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60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60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60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60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60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60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0" dur="500"/>
                                        <p:tgtEl>
                                          <p:spTgt spid="5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500"/>
                            </p:stCondLst>
                            <p:childTnLst>
                              <p:par>
                                <p:cTn id="14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500"/>
                                        <p:tgtEl>
                                          <p:spTgt spid="6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/>
                                        <p:tgtEl>
                                          <p:spTgt spid="6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6" presetID="10" presetClass="entr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6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60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60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60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60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60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60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60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60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Vier stappen met tekst">
  <p:cSld name="Vier stappen met tekst">
    <p:spTree>
      <p:nvGrpSpPr>
        <p:cNvPr id="1" name="Shape 6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" name="Google Shape;614;p58"/>
          <p:cNvSpPr txBox="1">
            <a:spLocks noGrp="1"/>
          </p:cNvSpPr>
          <p:nvPr>
            <p:ph type="body" idx="1"/>
          </p:nvPr>
        </p:nvSpPr>
        <p:spPr>
          <a:xfrm>
            <a:off x="2773715" y="3981449"/>
            <a:ext cx="756000" cy="0"/>
          </a:xfrm>
          <a:prstGeom prst="rect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15" name="Google Shape;615;p58"/>
          <p:cNvSpPr txBox="1">
            <a:spLocks noGrp="1"/>
          </p:cNvSpPr>
          <p:nvPr>
            <p:ph type="body" idx="2"/>
          </p:nvPr>
        </p:nvSpPr>
        <p:spPr>
          <a:xfrm>
            <a:off x="5722882" y="3981449"/>
            <a:ext cx="756000" cy="0"/>
          </a:xfrm>
          <a:prstGeom prst="rect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16" name="Google Shape;616;p58"/>
          <p:cNvSpPr txBox="1">
            <a:spLocks noGrp="1"/>
          </p:cNvSpPr>
          <p:nvPr>
            <p:ph type="body" idx="3"/>
          </p:nvPr>
        </p:nvSpPr>
        <p:spPr>
          <a:xfrm>
            <a:off x="8684259" y="3981449"/>
            <a:ext cx="756000" cy="0"/>
          </a:xfrm>
          <a:prstGeom prst="rect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17" name="Google Shape;617;p58"/>
          <p:cNvSpPr txBox="1">
            <a:spLocks noGrp="1"/>
          </p:cNvSpPr>
          <p:nvPr>
            <p:ph type="body" idx="4"/>
          </p:nvPr>
        </p:nvSpPr>
        <p:spPr>
          <a:xfrm>
            <a:off x="571501" y="2286000"/>
            <a:ext cx="2209800" cy="3429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18" name="Google Shape;618;p58"/>
          <p:cNvSpPr txBox="1">
            <a:spLocks noGrp="1"/>
          </p:cNvSpPr>
          <p:nvPr>
            <p:ph type="body" idx="5"/>
          </p:nvPr>
        </p:nvSpPr>
        <p:spPr>
          <a:xfrm>
            <a:off x="3520429" y="2286000"/>
            <a:ext cx="2209800" cy="3428999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19" name="Google Shape;619;p58"/>
          <p:cNvSpPr txBox="1">
            <a:spLocks noGrp="1"/>
          </p:cNvSpPr>
          <p:nvPr>
            <p:ph type="body" idx="6"/>
          </p:nvPr>
        </p:nvSpPr>
        <p:spPr>
          <a:xfrm>
            <a:off x="6469357" y="2286000"/>
            <a:ext cx="2209800" cy="3429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20" name="Google Shape;620;p58"/>
          <p:cNvSpPr txBox="1">
            <a:spLocks noGrp="1"/>
          </p:cNvSpPr>
          <p:nvPr>
            <p:ph type="body" idx="7"/>
          </p:nvPr>
        </p:nvSpPr>
        <p:spPr>
          <a:xfrm>
            <a:off x="9418285" y="2286000"/>
            <a:ext cx="2209800" cy="3428999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21" name="Google Shape;621;p58"/>
          <p:cNvSpPr txBox="1">
            <a:spLocks noGrp="1"/>
          </p:cNvSpPr>
          <p:nvPr>
            <p:ph type="title"/>
          </p:nvPr>
        </p:nvSpPr>
        <p:spPr>
          <a:xfrm>
            <a:off x="571500" y="795743"/>
            <a:ext cx="11049000" cy="633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2" name="Google Shape;622;p58"/>
          <p:cNvSpPr txBox="1">
            <a:spLocks noGrp="1"/>
          </p:cNvSpPr>
          <p:nvPr>
            <p:ph type="ftr" idx="11"/>
          </p:nvPr>
        </p:nvSpPr>
        <p:spPr>
          <a:xfrm>
            <a:off x="571501" y="6570920"/>
            <a:ext cx="10441222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3" name="Google Shape;623;p58"/>
          <p:cNvSpPr txBox="1">
            <a:spLocks noGrp="1"/>
          </p:cNvSpPr>
          <p:nvPr>
            <p:ph type="sldNum" idx="12"/>
          </p:nvPr>
        </p:nvSpPr>
        <p:spPr>
          <a:xfrm>
            <a:off x="11132595" y="6570920"/>
            <a:ext cx="487905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  <p:sp>
        <p:nvSpPr>
          <p:cNvPr id="624" name="Google Shape;624;p58"/>
          <p:cNvSpPr txBox="1">
            <a:spLocks noGrp="1"/>
          </p:cNvSpPr>
          <p:nvPr>
            <p:ph type="body" idx="8"/>
          </p:nvPr>
        </p:nvSpPr>
        <p:spPr>
          <a:xfrm>
            <a:off x="770965" y="2613061"/>
            <a:ext cx="1810870" cy="603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25" name="Google Shape;625;p58"/>
          <p:cNvSpPr txBox="1">
            <a:spLocks noGrp="1"/>
          </p:cNvSpPr>
          <p:nvPr>
            <p:ph type="body" idx="9"/>
          </p:nvPr>
        </p:nvSpPr>
        <p:spPr>
          <a:xfrm>
            <a:off x="3728319" y="2613061"/>
            <a:ext cx="1810870" cy="603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26" name="Google Shape;626;p58"/>
          <p:cNvSpPr txBox="1">
            <a:spLocks noGrp="1"/>
          </p:cNvSpPr>
          <p:nvPr>
            <p:ph type="body" idx="13"/>
          </p:nvPr>
        </p:nvSpPr>
        <p:spPr>
          <a:xfrm>
            <a:off x="6668822" y="2613061"/>
            <a:ext cx="1810870" cy="603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27" name="Google Shape;627;p58"/>
          <p:cNvSpPr txBox="1">
            <a:spLocks noGrp="1"/>
          </p:cNvSpPr>
          <p:nvPr>
            <p:ph type="body" idx="14"/>
          </p:nvPr>
        </p:nvSpPr>
        <p:spPr>
          <a:xfrm>
            <a:off x="9610165" y="2613061"/>
            <a:ext cx="1810870" cy="603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28" name="Google Shape;628;p58"/>
          <p:cNvSpPr txBox="1">
            <a:spLocks noGrp="1"/>
          </p:cNvSpPr>
          <p:nvPr>
            <p:ph type="body" idx="15"/>
          </p:nvPr>
        </p:nvSpPr>
        <p:spPr>
          <a:xfrm>
            <a:off x="781050" y="3542395"/>
            <a:ext cx="1811338" cy="1679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29" name="Google Shape;629;p58"/>
          <p:cNvSpPr txBox="1">
            <a:spLocks noGrp="1"/>
          </p:cNvSpPr>
          <p:nvPr>
            <p:ph type="body" idx="16"/>
          </p:nvPr>
        </p:nvSpPr>
        <p:spPr>
          <a:xfrm>
            <a:off x="3724069" y="3542395"/>
            <a:ext cx="1811338" cy="1679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30" name="Google Shape;630;p58"/>
          <p:cNvSpPr txBox="1">
            <a:spLocks noGrp="1"/>
          </p:cNvSpPr>
          <p:nvPr>
            <p:ph type="body" idx="17"/>
          </p:nvPr>
        </p:nvSpPr>
        <p:spPr>
          <a:xfrm>
            <a:off x="6666357" y="3542395"/>
            <a:ext cx="1811338" cy="1679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31" name="Google Shape;631;p58"/>
          <p:cNvSpPr txBox="1">
            <a:spLocks noGrp="1"/>
          </p:cNvSpPr>
          <p:nvPr>
            <p:ph type="body" idx="18"/>
          </p:nvPr>
        </p:nvSpPr>
        <p:spPr>
          <a:xfrm>
            <a:off x="9609697" y="3542395"/>
            <a:ext cx="1811338" cy="1679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6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2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2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2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2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2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2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2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2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2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2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2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2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2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2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2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2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6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6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2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62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62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62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62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62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62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62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62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62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62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62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62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62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62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62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/>
                                        <p:tgtEl>
                                          <p:spTgt spid="6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62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62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62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62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62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62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62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62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63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63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63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63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500"/>
                                        <p:tgtEl>
                                          <p:spTgt spid="63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63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63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63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7" dur="500"/>
                                        <p:tgtEl>
                                          <p:spTgt spid="6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500"/>
                                        <p:tgtEl>
                                          <p:spTgt spid="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500"/>
                                        <p:tgtEl>
                                          <p:spTgt spid="62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4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500"/>
                                        <p:tgtEl>
                                          <p:spTgt spid="62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500"/>
                                        <p:tgtEl>
                                          <p:spTgt spid="62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500"/>
                                        <p:tgtEl>
                                          <p:spTgt spid="62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5" dur="500"/>
                                        <p:tgtEl>
                                          <p:spTgt spid="62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8" dur="500"/>
                                        <p:tgtEl>
                                          <p:spTgt spid="62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1" dur="500"/>
                                        <p:tgtEl>
                                          <p:spTgt spid="62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2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4" dur="500"/>
                                        <p:tgtEl>
                                          <p:spTgt spid="62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7" dur="500"/>
                                        <p:tgtEl>
                                          <p:spTgt spid="6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0" dur="500"/>
                                        <p:tgtEl>
                                          <p:spTgt spid="63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1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3" dur="500"/>
                                        <p:tgtEl>
                                          <p:spTgt spid="63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6" dur="500"/>
                                        <p:tgtEl>
                                          <p:spTgt spid="63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9" dur="500"/>
                                        <p:tgtEl>
                                          <p:spTgt spid="63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500"/>
                                        <p:tgtEl>
                                          <p:spTgt spid="63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3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5" dur="500"/>
                                        <p:tgtEl>
                                          <p:spTgt spid="63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6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8" dur="500"/>
                                        <p:tgtEl>
                                          <p:spTgt spid="63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9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1" dur="500"/>
                                        <p:tgtEl>
                                          <p:spTgt spid="63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Vier stappen met tekst en pijl">
  <p:cSld name="Vier stappen met tekst en pijl">
    <p:spTree>
      <p:nvGrpSpPr>
        <p:cNvPr id="1" name="Shape 6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" name="Google Shape;633;p59"/>
          <p:cNvSpPr>
            <a:spLocks noGrp="1"/>
          </p:cNvSpPr>
          <p:nvPr>
            <p:ph type="body" idx="1"/>
          </p:nvPr>
        </p:nvSpPr>
        <p:spPr>
          <a:xfrm rot="5400000">
            <a:off x="2737716" y="3819562"/>
            <a:ext cx="431998" cy="360000"/>
          </a:xfrm>
          <a:prstGeom prst="triangle">
            <a:avLst>
              <a:gd name="adj" fmla="val 50000"/>
            </a:avLst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34" name="Google Shape;634;p59"/>
          <p:cNvSpPr>
            <a:spLocks noGrp="1"/>
          </p:cNvSpPr>
          <p:nvPr>
            <p:ph type="body" idx="2"/>
          </p:nvPr>
        </p:nvSpPr>
        <p:spPr>
          <a:xfrm rot="5400000">
            <a:off x="5683314" y="3819562"/>
            <a:ext cx="431998" cy="360000"/>
          </a:xfrm>
          <a:prstGeom prst="triangle">
            <a:avLst>
              <a:gd name="adj" fmla="val 50000"/>
            </a:avLst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35" name="Google Shape;635;p59"/>
          <p:cNvSpPr>
            <a:spLocks noGrp="1"/>
          </p:cNvSpPr>
          <p:nvPr>
            <p:ph type="body" idx="3"/>
          </p:nvPr>
        </p:nvSpPr>
        <p:spPr>
          <a:xfrm rot="5400000">
            <a:off x="8628911" y="3819562"/>
            <a:ext cx="431998" cy="360000"/>
          </a:xfrm>
          <a:prstGeom prst="triangle">
            <a:avLst>
              <a:gd name="adj" fmla="val 50000"/>
            </a:avLst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36" name="Google Shape;636;p59"/>
          <p:cNvSpPr txBox="1">
            <a:spLocks noGrp="1"/>
          </p:cNvSpPr>
          <p:nvPr>
            <p:ph type="body" idx="4"/>
          </p:nvPr>
        </p:nvSpPr>
        <p:spPr>
          <a:xfrm>
            <a:off x="571501" y="2286001"/>
            <a:ext cx="2209800" cy="3429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37" name="Google Shape;637;p59"/>
          <p:cNvSpPr txBox="1">
            <a:spLocks noGrp="1"/>
          </p:cNvSpPr>
          <p:nvPr>
            <p:ph type="body" idx="5"/>
          </p:nvPr>
        </p:nvSpPr>
        <p:spPr>
          <a:xfrm>
            <a:off x="3520429" y="2286000"/>
            <a:ext cx="2209800" cy="3428999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38" name="Google Shape;638;p59"/>
          <p:cNvSpPr txBox="1">
            <a:spLocks noGrp="1"/>
          </p:cNvSpPr>
          <p:nvPr>
            <p:ph type="body" idx="6"/>
          </p:nvPr>
        </p:nvSpPr>
        <p:spPr>
          <a:xfrm>
            <a:off x="6469357" y="2286001"/>
            <a:ext cx="2209800" cy="3429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39" name="Google Shape;639;p59"/>
          <p:cNvSpPr txBox="1">
            <a:spLocks noGrp="1"/>
          </p:cNvSpPr>
          <p:nvPr>
            <p:ph type="body" idx="7"/>
          </p:nvPr>
        </p:nvSpPr>
        <p:spPr>
          <a:xfrm>
            <a:off x="9418285" y="2286000"/>
            <a:ext cx="2209800" cy="3428999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40" name="Google Shape;640;p59"/>
          <p:cNvSpPr txBox="1">
            <a:spLocks noGrp="1"/>
          </p:cNvSpPr>
          <p:nvPr>
            <p:ph type="title"/>
          </p:nvPr>
        </p:nvSpPr>
        <p:spPr>
          <a:xfrm>
            <a:off x="571500" y="795743"/>
            <a:ext cx="11049000" cy="633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1" name="Google Shape;641;p59"/>
          <p:cNvSpPr txBox="1">
            <a:spLocks noGrp="1"/>
          </p:cNvSpPr>
          <p:nvPr>
            <p:ph type="ftr" idx="11"/>
          </p:nvPr>
        </p:nvSpPr>
        <p:spPr>
          <a:xfrm>
            <a:off x="571501" y="6570920"/>
            <a:ext cx="10441222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2" name="Google Shape;642;p59"/>
          <p:cNvSpPr txBox="1">
            <a:spLocks noGrp="1"/>
          </p:cNvSpPr>
          <p:nvPr>
            <p:ph type="sldNum" idx="12"/>
          </p:nvPr>
        </p:nvSpPr>
        <p:spPr>
          <a:xfrm>
            <a:off x="11132595" y="6570920"/>
            <a:ext cx="487905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  <p:sp>
        <p:nvSpPr>
          <p:cNvPr id="643" name="Google Shape;643;p59"/>
          <p:cNvSpPr txBox="1">
            <a:spLocks noGrp="1"/>
          </p:cNvSpPr>
          <p:nvPr>
            <p:ph type="body" idx="8"/>
          </p:nvPr>
        </p:nvSpPr>
        <p:spPr>
          <a:xfrm>
            <a:off x="770965" y="2613061"/>
            <a:ext cx="1810870" cy="603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44" name="Google Shape;644;p59"/>
          <p:cNvSpPr txBox="1">
            <a:spLocks noGrp="1"/>
          </p:cNvSpPr>
          <p:nvPr>
            <p:ph type="body" idx="9"/>
          </p:nvPr>
        </p:nvSpPr>
        <p:spPr>
          <a:xfrm>
            <a:off x="3728319" y="2613061"/>
            <a:ext cx="1810870" cy="603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45" name="Google Shape;645;p59"/>
          <p:cNvSpPr txBox="1">
            <a:spLocks noGrp="1"/>
          </p:cNvSpPr>
          <p:nvPr>
            <p:ph type="body" idx="13"/>
          </p:nvPr>
        </p:nvSpPr>
        <p:spPr>
          <a:xfrm>
            <a:off x="6668822" y="2613061"/>
            <a:ext cx="1810870" cy="603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46" name="Google Shape;646;p59"/>
          <p:cNvSpPr txBox="1">
            <a:spLocks noGrp="1"/>
          </p:cNvSpPr>
          <p:nvPr>
            <p:ph type="body" idx="14"/>
          </p:nvPr>
        </p:nvSpPr>
        <p:spPr>
          <a:xfrm>
            <a:off x="9610165" y="2613061"/>
            <a:ext cx="1810870" cy="603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47" name="Google Shape;647;p59"/>
          <p:cNvSpPr txBox="1">
            <a:spLocks noGrp="1"/>
          </p:cNvSpPr>
          <p:nvPr>
            <p:ph type="body" idx="15"/>
          </p:nvPr>
        </p:nvSpPr>
        <p:spPr>
          <a:xfrm>
            <a:off x="781050" y="3542395"/>
            <a:ext cx="1811338" cy="1679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48" name="Google Shape;648;p59"/>
          <p:cNvSpPr txBox="1">
            <a:spLocks noGrp="1"/>
          </p:cNvSpPr>
          <p:nvPr>
            <p:ph type="body" idx="16"/>
          </p:nvPr>
        </p:nvSpPr>
        <p:spPr>
          <a:xfrm>
            <a:off x="3724069" y="3542395"/>
            <a:ext cx="1811338" cy="1679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49" name="Google Shape;649;p59"/>
          <p:cNvSpPr txBox="1">
            <a:spLocks noGrp="1"/>
          </p:cNvSpPr>
          <p:nvPr>
            <p:ph type="body" idx="17"/>
          </p:nvPr>
        </p:nvSpPr>
        <p:spPr>
          <a:xfrm>
            <a:off x="6666357" y="3542395"/>
            <a:ext cx="1811338" cy="1679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50" name="Google Shape;650;p59"/>
          <p:cNvSpPr txBox="1">
            <a:spLocks noGrp="1"/>
          </p:cNvSpPr>
          <p:nvPr>
            <p:ph type="body" idx="18"/>
          </p:nvPr>
        </p:nvSpPr>
        <p:spPr>
          <a:xfrm>
            <a:off x="9609697" y="3542395"/>
            <a:ext cx="1811338" cy="1679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6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4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4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4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4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4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4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4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4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4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4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4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4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4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4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4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4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6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4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64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64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64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64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64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64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64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6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64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64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64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64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64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64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64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64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/>
                                        <p:tgtEl>
                                          <p:spTgt spid="6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6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64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64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64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64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64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64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64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64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6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64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64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64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64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500"/>
                                        <p:tgtEl>
                                          <p:spTgt spid="64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64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64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64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7" dur="500"/>
                                        <p:tgtEl>
                                          <p:spTgt spid="6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500"/>
                                        <p:tgtEl>
                                          <p:spTgt spid="6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500"/>
                                        <p:tgtEl>
                                          <p:spTgt spid="64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4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500"/>
                                        <p:tgtEl>
                                          <p:spTgt spid="64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500"/>
                                        <p:tgtEl>
                                          <p:spTgt spid="64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500"/>
                                        <p:tgtEl>
                                          <p:spTgt spid="64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5" dur="500"/>
                                        <p:tgtEl>
                                          <p:spTgt spid="64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8" dur="500"/>
                                        <p:tgtEl>
                                          <p:spTgt spid="64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1" dur="500"/>
                                        <p:tgtEl>
                                          <p:spTgt spid="64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2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4" dur="500"/>
                                        <p:tgtEl>
                                          <p:spTgt spid="64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7" dur="500"/>
                                        <p:tgtEl>
                                          <p:spTgt spid="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0" dur="500"/>
                                        <p:tgtEl>
                                          <p:spTgt spid="65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1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3" dur="500"/>
                                        <p:tgtEl>
                                          <p:spTgt spid="65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6" dur="500"/>
                                        <p:tgtEl>
                                          <p:spTgt spid="65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9" dur="500"/>
                                        <p:tgtEl>
                                          <p:spTgt spid="65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500"/>
                                        <p:tgtEl>
                                          <p:spTgt spid="65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3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5" dur="500"/>
                                        <p:tgtEl>
                                          <p:spTgt spid="65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6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8" dur="500"/>
                                        <p:tgtEl>
                                          <p:spTgt spid="65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9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1" dur="500"/>
                                        <p:tgtEl>
                                          <p:spTgt spid="65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Vijf stappen met beeld">
  <p:cSld name="Vijf stappen met beeld">
    <p:spTree>
      <p:nvGrpSpPr>
        <p:cNvPr id="1" name="Shape 6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" name="Google Shape;652;p60"/>
          <p:cNvSpPr txBox="1">
            <a:spLocks noGrp="1"/>
          </p:cNvSpPr>
          <p:nvPr>
            <p:ph type="body" idx="1"/>
          </p:nvPr>
        </p:nvSpPr>
        <p:spPr>
          <a:xfrm>
            <a:off x="9343213" y="4510218"/>
            <a:ext cx="360000" cy="0"/>
          </a:xfrm>
          <a:prstGeom prst="rect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53" name="Google Shape;653;p60"/>
          <p:cNvSpPr txBox="1">
            <a:spLocks noGrp="1"/>
          </p:cNvSpPr>
          <p:nvPr>
            <p:ph type="body" idx="2"/>
          </p:nvPr>
        </p:nvSpPr>
        <p:spPr>
          <a:xfrm>
            <a:off x="2474222" y="4511305"/>
            <a:ext cx="360000" cy="0"/>
          </a:xfrm>
          <a:prstGeom prst="rect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54" name="Google Shape;654;p60"/>
          <p:cNvSpPr txBox="1">
            <a:spLocks noGrp="1"/>
          </p:cNvSpPr>
          <p:nvPr>
            <p:ph type="body" idx="3"/>
          </p:nvPr>
        </p:nvSpPr>
        <p:spPr>
          <a:xfrm>
            <a:off x="4781334" y="4511305"/>
            <a:ext cx="360000" cy="0"/>
          </a:xfrm>
          <a:prstGeom prst="rect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55" name="Google Shape;655;p60"/>
          <p:cNvSpPr txBox="1">
            <a:spLocks noGrp="1"/>
          </p:cNvSpPr>
          <p:nvPr>
            <p:ph type="body" idx="4"/>
          </p:nvPr>
        </p:nvSpPr>
        <p:spPr>
          <a:xfrm>
            <a:off x="7054228" y="4511305"/>
            <a:ext cx="360000" cy="0"/>
          </a:xfrm>
          <a:prstGeom prst="rect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56" name="Google Shape;656;p60"/>
          <p:cNvSpPr txBox="1">
            <a:spLocks noGrp="1"/>
          </p:cNvSpPr>
          <p:nvPr>
            <p:ph type="body" idx="5"/>
          </p:nvPr>
        </p:nvSpPr>
        <p:spPr>
          <a:xfrm>
            <a:off x="571500" y="2286001"/>
            <a:ext cx="1911600" cy="3429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57" name="Google Shape;657;p60"/>
          <p:cNvSpPr txBox="1">
            <a:spLocks noGrp="1"/>
          </p:cNvSpPr>
          <p:nvPr>
            <p:ph type="body" idx="6"/>
          </p:nvPr>
        </p:nvSpPr>
        <p:spPr>
          <a:xfrm>
            <a:off x="2855850" y="2286000"/>
            <a:ext cx="1911600" cy="3429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58" name="Google Shape;658;p60"/>
          <p:cNvSpPr txBox="1">
            <a:spLocks noGrp="1"/>
          </p:cNvSpPr>
          <p:nvPr>
            <p:ph type="body" idx="7"/>
          </p:nvPr>
        </p:nvSpPr>
        <p:spPr>
          <a:xfrm>
            <a:off x="5140200" y="2286001"/>
            <a:ext cx="1911600" cy="3429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59" name="Google Shape;659;p60"/>
          <p:cNvSpPr txBox="1">
            <a:spLocks noGrp="1"/>
          </p:cNvSpPr>
          <p:nvPr>
            <p:ph type="body" idx="8"/>
          </p:nvPr>
        </p:nvSpPr>
        <p:spPr>
          <a:xfrm>
            <a:off x="7424550" y="2286000"/>
            <a:ext cx="1911600" cy="3429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60" name="Google Shape;660;p60"/>
          <p:cNvSpPr txBox="1">
            <a:spLocks noGrp="1"/>
          </p:cNvSpPr>
          <p:nvPr>
            <p:ph type="title"/>
          </p:nvPr>
        </p:nvSpPr>
        <p:spPr>
          <a:xfrm>
            <a:off x="571500" y="795743"/>
            <a:ext cx="11049000" cy="633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1" name="Google Shape;661;p60"/>
          <p:cNvSpPr txBox="1">
            <a:spLocks noGrp="1"/>
          </p:cNvSpPr>
          <p:nvPr>
            <p:ph type="body" idx="9"/>
          </p:nvPr>
        </p:nvSpPr>
        <p:spPr>
          <a:xfrm>
            <a:off x="626171" y="4603963"/>
            <a:ext cx="1810870" cy="1012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accen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62" name="Google Shape;662;p60"/>
          <p:cNvSpPr txBox="1">
            <a:spLocks noGrp="1"/>
          </p:cNvSpPr>
          <p:nvPr>
            <p:ph type="body" idx="13"/>
          </p:nvPr>
        </p:nvSpPr>
        <p:spPr>
          <a:xfrm>
            <a:off x="2905246" y="4603963"/>
            <a:ext cx="1810870" cy="1012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accen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63" name="Google Shape;663;p60"/>
          <p:cNvSpPr txBox="1">
            <a:spLocks noGrp="1"/>
          </p:cNvSpPr>
          <p:nvPr>
            <p:ph type="body" idx="14"/>
          </p:nvPr>
        </p:nvSpPr>
        <p:spPr>
          <a:xfrm>
            <a:off x="5200577" y="4603963"/>
            <a:ext cx="1810870" cy="1012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accen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64" name="Google Shape;664;p60"/>
          <p:cNvSpPr txBox="1">
            <a:spLocks noGrp="1"/>
          </p:cNvSpPr>
          <p:nvPr>
            <p:ph type="body" idx="15"/>
          </p:nvPr>
        </p:nvSpPr>
        <p:spPr>
          <a:xfrm>
            <a:off x="7479159" y="4603963"/>
            <a:ext cx="1810870" cy="1012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accen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65" name="Google Shape;665;p60"/>
          <p:cNvSpPr txBox="1">
            <a:spLocks noGrp="1"/>
          </p:cNvSpPr>
          <p:nvPr>
            <p:ph type="ftr" idx="11"/>
          </p:nvPr>
        </p:nvSpPr>
        <p:spPr>
          <a:xfrm>
            <a:off x="571501" y="6570920"/>
            <a:ext cx="10441222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6" name="Google Shape;666;p60"/>
          <p:cNvSpPr txBox="1">
            <a:spLocks noGrp="1"/>
          </p:cNvSpPr>
          <p:nvPr>
            <p:ph type="sldNum" idx="12"/>
          </p:nvPr>
        </p:nvSpPr>
        <p:spPr>
          <a:xfrm>
            <a:off x="11132595" y="6570920"/>
            <a:ext cx="487905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  <p:sp>
        <p:nvSpPr>
          <p:cNvPr id="667" name="Google Shape;667;p60"/>
          <p:cNvSpPr>
            <a:spLocks noGrp="1"/>
          </p:cNvSpPr>
          <p:nvPr>
            <p:ph type="pic" idx="16"/>
          </p:nvPr>
        </p:nvSpPr>
        <p:spPr>
          <a:xfrm>
            <a:off x="571500" y="2286000"/>
            <a:ext cx="1911600" cy="2209800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668" name="Google Shape;668;p60"/>
          <p:cNvSpPr>
            <a:spLocks noGrp="1"/>
          </p:cNvSpPr>
          <p:nvPr>
            <p:ph type="pic" idx="17"/>
          </p:nvPr>
        </p:nvSpPr>
        <p:spPr>
          <a:xfrm>
            <a:off x="2855850" y="2286000"/>
            <a:ext cx="1911600" cy="2209800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669" name="Google Shape;669;p60"/>
          <p:cNvSpPr>
            <a:spLocks noGrp="1"/>
          </p:cNvSpPr>
          <p:nvPr>
            <p:ph type="pic" idx="18"/>
          </p:nvPr>
        </p:nvSpPr>
        <p:spPr>
          <a:xfrm>
            <a:off x="5140200" y="2286000"/>
            <a:ext cx="1911600" cy="2209800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670" name="Google Shape;670;p60"/>
          <p:cNvSpPr>
            <a:spLocks noGrp="1"/>
          </p:cNvSpPr>
          <p:nvPr>
            <p:ph type="pic" idx="19"/>
          </p:nvPr>
        </p:nvSpPr>
        <p:spPr>
          <a:xfrm>
            <a:off x="7424550" y="2286000"/>
            <a:ext cx="1911600" cy="2209800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671" name="Google Shape;671;p60"/>
          <p:cNvSpPr txBox="1">
            <a:spLocks noGrp="1"/>
          </p:cNvSpPr>
          <p:nvPr>
            <p:ph type="body" idx="20"/>
          </p:nvPr>
        </p:nvSpPr>
        <p:spPr>
          <a:xfrm>
            <a:off x="9708900" y="2284913"/>
            <a:ext cx="1911600" cy="3429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2" name="Google Shape;672;p60"/>
          <p:cNvSpPr txBox="1">
            <a:spLocks noGrp="1"/>
          </p:cNvSpPr>
          <p:nvPr>
            <p:ph type="body" idx="21"/>
          </p:nvPr>
        </p:nvSpPr>
        <p:spPr>
          <a:xfrm>
            <a:off x="9759265" y="4602876"/>
            <a:ext cx="1810870" cy="1012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accen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3" name="Google Shape;673;p60"/>
          <p:cNvSpPr>
            <a:spLocks noGrp="1"/>
          </p:cNvSpPr>
          <p:nvPr>
            <p:ph type="pic" idx="22"/>
          </p:nvPr>
        </p:nvSpPr>
        <p:spPr>
          <a:xfrm>
            <a:off x="9708900" y="2284913"/>
            <a:ext cx="1911600" cy="2209800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6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6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6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6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6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6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6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6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6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6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6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66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66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6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66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66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66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/>
                                        <p:tgtEl>
                                          <p:spTgt spid="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6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66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66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66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66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66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66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66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66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/>
                                        <p:tgtEl>
                                          <p:spTgt spid="6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500"/>
                            </p:stCondLst>
                            <p:childTnLst>
                              <p:par>
                                <p:cTn id="1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6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66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66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66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66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66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66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66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66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/>
                                        <p:tgtEl>
                                          <p:spTgt spid="6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500"/>
                            </p:stCondLst>
                            <p:childTnLst>
                              <p:par>
                                <p:cTn id="1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6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67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500"/>
                                        <p:tgtEl>
                                          <p:spTgt spid="67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67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67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67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67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500"/>
                                        <p:tgtEl>
                                          <p:spTgt spid="67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500"/>
                                        <p:tgtEl>
                                          <p:spTgt spid="67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Vijf stappen met beeld en pijl">
  <p:cSld name="Vijf stappen met beeld en pijl">
    <p:spTree>
      <p:nvGrpSpPr>
        <p:cNvPr id="1" name="Shape 6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" name="Google Shape;675;p61"/>
          <p:cNvSpPr>
            <a:spLocks noGrp="1"/>
          </p:cNvSpPr>
          <p:nvPr>
            <p:ph type="body" idx="1"/>
          </p:nvPr>
        </p:nvSpPr>
        <p:spPr>
          <a:xfrm rot="5400000">
            <a:off x="9184211" y="4921362"/>
            <a:ext cx="431998" cy="360000"/>
          </a:xfrm>
          <a:prstGeom prst="triangle">
            <a:avLst>
              <a:gd name="adj" fmla="val 50000"/>
            </a:avLst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6" name="Google Shape;676;p61"/>
          <p:cNvSpPr>
            <a:spLocks noGrp="1"/>
          </p:cNvSpPr>
          <p:nvPr>
            <p:ph type="body" idx="2"/>
          </p:nvPr>
        </p:nvSpPr>
        <p:spPr>
          <a:xfrm rot="5400000">
            <a:off x="2356321" y="4921362"/>
            <a:ext cx="431998" cy="360000"/>
          </a:xfrm>
          <a:prstGeom prst="triangle">
            <a:avLst>
              <a:gd name="adj" fmla="val 50000"/>
            </a:avLst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7" name="Google Shape;677;p61"/>
          <p:cNvSpPr>
            <a:spLocks noGrp="1"/>
          </p:cNvSpPr>
          <p:nvPr>
            <p:ph type="body" idx="3"/>
          </p:nvPr>
        </p:nvSpPr>
        <p:spPr>
          <a:xfrm rot="5400000">
            <a:off x="4630038" y="4930194"/>
            <a:ext cx="431998" cy="360000"/>
          </a:xfrm>
          <a:prstGeom prst="triangle">
            <a:avLst>
              <a:gd name="adj" fmla="val 50000"/>
            </a:avLst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8" name="Google Shape;678;p61"/>
          <p:cNvSpPr>
            <a:spLocks noGrp="1"/>
          </p:cNvSpPr>
          <p:nvPr>
            <p:ph type="body" idx="4"/>
          </p:nvPr>
        </p:nvSpPr>
        <p:spPr>
          <a:xfrm rot="5400000">
            <a:off x="6901979" y="4921362"/>
            <a:ext cx="431998" cy="360000"/>
          </a:xfrm>
          <a:prstGeom prst="triangle">
            <a:avLst>
              <a:gd name="adj" fmla="val 50000"/>
            </a:avLst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9" name="Google Shape;679;p61"/>
          <p:cNvSpPr txBox="1">
            <a:spLocks noGrp="1"/>
          </p:cNvSpPr>
          <p:nvPr>
            <p:ph type="body" idx="5"/>
          </p:nvPr>
        </p:nvSpPr>
        <p:spPr>
          <a:xfrm>
            <a:off x="571500" y="2286001"/>
            <a:ext cx="1911600" cy="3429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80" name="Google Shape;680;p61"/>
          <p:cNvSpPr txBox="1">
            <a:spLocks noGrp="1"/>
          </p:cNvSpPr>
          <p:nvPr>
            <p:ph type="body" idx="6"/>
          </p:nvPr>
        </p:nvSpPr>
        <p:spPr>
          <a:xfrm>
            <a:off x="2855850" y="2286000"/>
            <a:ext cx="1911600" cy="3429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81" name="Google Shape;681;p61"/>
          <p:cNvSpPr txBox="1">
            <a:spLocks noGrp="1"/>
          </p:cNvSpPr>
          <p:nvPr>
            <p:ph type="body" idx="7"/>
          </p:nvPr>
        </p:nvSpPr>
        <p:spPr>
          <a:xfrm>
            <a:off x="5140200" y="2286001"/>
            <a:ext cx="1911600" cy="3429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82" name="Google Shape;682;p61"/>
          <p:cNvSpPr txBox="1">
            <a:spLocks noGrp="1"/>
          </p:cNvSpPr>
          <p:nvPr>
            <p:ph type="body" idx="8"/>
          </p:nvPr>
        </p:nvSpPr>
        <p:spPr>
          <a:xfrm>
            <a:off x="7424550" y="2286000"/>
            <a:ext cx="1911600" cy="3429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83" name="Google Shape;683;p61"/>
          <p:cNvSpPr txBox="1">
            <a:spLocks noGrp="1"/>
          </p:cNvSpPr>
          <p:nvPr>
            <p:ph type="title"/>
          </p:nvPr>
        </p:nvSpPr>
        <p:spPr>
          <a:xfrm>
            <a:off x="571500" y="795743"/>
            <a:ext cx="11049000" cy="633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4" name="Google Shape;684;p61"/>
          <p:cNvSpPr txBox="1">
            <a:spLocks noGrp="1"/>
          </p:cNvSpPr>
          <p:nvPr>
            <p:ph type="body" idx="9"/>
          </p:nvPr>
        </p:nvSpPr>
        <p:spPr>
          <a:xfrm>
            <a:off x="621865" y="4603963"/>
            <a:ext cx="1810870" cy="1012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accen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85" name="Google Shape;685;p61"/>
          <p:cNvSpPr txBox="1">
            <a:spLocks noGrp="1"/>
          </p:cNvSpPr>
          <p:nvPr>
            <p:ph type="body" idx="13"/>
          </p:nvPr>
        </p:nvSpPr>
        <p:spPr>
          <a:xfrm>
            <a:off x="2910489" y="4603963"/>
            <a:ext cx="1810870" cy="1012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accen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86" name="Google Shape;686;p61"/>
          <p:cNvSpPr txBox="1">
            <a:spLocks noGrp="1"/>
          </p:cNvSpPr>
          <p:nvPr>
            <p:ph type="body" idx="14"/>
          </p:nvPr>
        </p:nvSpPr>
        <p:spPr>
          <a:xfrm>
            <a:off x="5195144" y="4603963"/>
            <a:ext cx="1810870" cy="1012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accen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87" name="Google Shape;687;p61"/>
          <p:cNvSpPr txBox="1">
            <a:spLocks noGrp="1"/>
          </p:cNvSpPr>
          <p:nvPr>
            <p:ph type="body" idx="15"/>
          </p:nvPr>
        </p:nvSpPr>
        <p:spPr>
          <a:xfrm>
            <a:off x="7497201" y="4603963"/>
            <a:ext cx="1810870" cy="1012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accen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88" name="Google Shape;688;p61"/>
          <p:cNvSpPr txBox="1">
            <a:spLocks noGrp="1"/>
          </p:cNvSpPr>
          <p:nvPr>
            <p:ph type="ftr" idx="11"/>
          </p:nvPr>
        </p:nvSpPr>
        <p:spPr>
          <a:xfrm>
            <a:off x="571501" y="6570920"/>
            <a:ext cx="10441222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9" name="Google Shape;689;p61"/>
          <p:cNvSpPr txBox="1">
            <a:spLocks noGrp="1"/>
          </p:cNvSpPr>
          <p:nvPr>
            <p:ph type="sldNum" idx="12"/>
          </p:nvPr>
        </p:nvSpPr>
        <p:spPr>
          <a:xfrm>
            <a:off x="11132595" y="6570920"/>
            <a:ext cx="487905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  <p:sp>
        <p:nvSpPr>
          <p:cNvPr id="690" name="Google Shape;690;p61"/>
          <p:cNvSpPr>
            <a:spLocks noGrp="1"/>
          </p:cNvSpPr>
          <p:nvPr>
            <p:ph type="pic" idx="16"/>
          </p:nvPr>
        </p:nvSpPr>
        <p:spPr>
          <a:xfrm>
            <a:off x="571500" y="2286000"/>
            <a:ext cx="1911600" cy="2209800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691" name="Google Shape;691;p61"/>
          <p:cNvSpPr>
            <a:spLocks noGrp="1"/>
          </p:cNvSpPr>
          <p:nvPr>
            <p:ph type="pic" idx="17"/>
          </p:nvPr>
        </p:nvSpPr>
        <p:spPr>
          <a:xfrm>
            <a:off x="2855850" y="2286000"/>
            <a:ext cx="1911600" cy="2209800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692" name="Google Shape;692;p61"/>
          <p:cNvSpPr>
            <a:spLocks noGrp="1"/>
          </p:cNvSpPr>
          <p:nvPr>
            <p:ph type="pic" idx="18"/>
          </p:nvPr>
        </p:nvSpPr>
        <p:spPr>
          <a:xfrm>
            <a:off x="5140200" y="2286000"/>
            <a:ext cx="1911600" cy="2209800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693" name="Google Shape;693;p61"/>
          <p:cNvSpPr>
            <a:spLocks noGrp="1"/>
          </p:cNvSpPr>
          <p:nvPr>
            <p:ph type="pic" idx="19"/>
          </p:nvPr>
        </p:nvSpPr>
        <p:spPr>
          <a:xfrm>
            <a:off x="7424550" y="2286000"/>
            <a:ext cx="1911600" cy="2209800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694" name="Google Shape;694;p61"/>
          <p:cNvSpPr txBox="1">
            <a:spLocks noGrp="1"/>
          </p:cNvSpPr>
          <p:nvPr>
            <p:ph type="body" idx="20"/>
          </p:nvPr>
        </p:nvSpPr>
        <p:spPr>
          <a:xfrm>
            <a:off x="9708900" y="2286000"/>
            <a:ext cx="1911600" cy="3429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95" name="Google Shape;695;p61"/>
          <p:cNvSpPr txBox="1">
            <a:spLocks noGrp="1"/>
          </p:cNvSpPr>
          <p:nvPr>
            <p:ph type="body" idx="21"/>
          </p:nvPr>
        </p:nvSpPr>
        <p:spPr>
          <a:xfrm>
            <a:off x="9759265" y="4603963"/>
            <a:ext cx="1810870" cy="1012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accen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96" name="Google Shape;696;p61"/>
          <p:cNvSpPr>
            <a:spLocks noGrp="1"/>
          </p:cNvSpPr>
          <p:nvPr>
            <p:ph type="pic" idx="22"/>
          </p:nvPr>
        </p:nvSpPr>
        <p:spPr>
          <a:xfrm>
            <a:off x="9708900" y="2286000"/>
            <a:ext cx="1911600" cy="2209800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6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8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8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8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8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8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8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8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8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6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8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8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68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68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8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68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68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68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/>
                                        <p:tgtEl>
                                          <p:spTgt spid="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6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68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68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68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68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68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68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68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68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/>
                                        <p:tgtEl>
                                          <p:spTgt spid="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500"/>
                            </p:stCondLst>
                            <p:childTnLst>
                              <p:par>
                                <p:cTn id="1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6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68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68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68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68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68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68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68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68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/>
                                        <p:tgtEl>
                                          <p:spTgt spid="6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500"/>
                            </p:stCondLst>
                            <p:childTnLst>
                              <p:par>
                                <p:cTn id="1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69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500"/>
                                        <p:tgtEl>
                                          <p:spTgt spid="69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69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69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69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69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500"/>
                                        <p:tgtEl>
                                          <p:spTgt spid="69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500"/>
                                        <p:tgtEl>
                                          <p:spTgt spid="69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Vijf stappen met pictogram en pijl">
  <p:cSld name="Vijf stappen met pictogram en pijl">
    <p:spTree>
      <p:nvGrpSpPr>
        <p:cNvPr id="1" name="Shape 6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8" name="Google Shape;698;p62"/>
          <p:cNvSpPr>
            <a:spLocks noGrp="1"/>
          </p:cNvSpPr>
          <p:nvPr>
            <p:ph type="body" idx="1"/>
          </p:nvPr>
        </p:nvSpPr>
        <p:spPr>
          <a:xfrm rot="5400000">
            <a:off x="2454326" y="3878428"/>
            <a:ext cx="291670" cy="243059"/>
          </a:xfrm>
          <a:prstGeom prst="triangle">
            <a:avLst>
              <a:gd name="adj" fmla="val 50000"/>
            </a:avLst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99" name="Google Shape;699;p62"/>
          <p:cNvSpPr>
            <a:spLocks noGrp="1"/>
          </p:cNvSpPr>
          <p:nvPr>
            <p:ph type="body" idx="2"/>
          </p:nvPr>
        </p:nvSpPr>
        <p:spPr>
          <a:xfrm rot="5400000">
            <a:off x="4736254" y="3878428"/>
            <a:ext cx="291670" cy="243059"/>
          </a:xfrm>
          <a:prstGeom prst="triangle">
            <a:avLst>
              <a:gd name="adj" fmla="val 50000"/>
            </a:avLst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00" name="Google Shape;700;p62"/>
          <p:cNvSpPr>
            <a:spLocks noGrp="1"/>
          </p:cNvSpPr>
          <p:nvPr>
            <p:ph type="body" idx="3"/>
          </p:nvPr>
        </p:nvSpPr>
        <p:spPr>
          <a:xfrm rot="5400000">
            <a:off x="7024474" y="3878428"/>
            <a:ext cx="291670" cy="243059"/>
          </a:xfrm>
          <a:prstGeom prst="triangle">
            <a:avLst>
              <a:gd name="adj" fmla="val 50000"/>
            </a:avLst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01" name="Google Shape;701;p62"/>
          <p:cNvSpPr>
            <a:spLocks noGrp="1"/>
          </p:cNvSpPr>
          <p:nvPr>
            <p:ph type="body" idx="4"/>
          </p:nvPr>
        </p:nvSpPr>
        <p:spPr>
          <a:xfrm rot="5400000">
            <a:off x="9321454" y="3878428"/>
            <a:ext cx="291670" cy="243059"/>
          </a:xfrm>
          <a:prstGeom prst="triangle">
            <a:avLst>
              <a:gd name="adj" fmla="val 50000"/>
            </a:avLst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02" name="Google Shape;702;p62"/>
          <p:cNvSpPr txBox="1">
            <a:spLocks noGrp="1"/>
          </p:cNvSpPr>
          <p:nvPr>
            <p:ph type="body" idx="5"/>
          </p:nvPr>
        </p:nvSpPr>
        <p:spPr>
          <a:xfrm>
            <a:off x="571501" y="2286001"/>
            <a:ext cx="1911016" cy="3429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03" name="Google Shape;703;p62"/>
          <p:cNvSpPr txBox="1">
            <a:spLocks noGrp="1"/>
          </p:cNvSpPr>
          <p:nvPr>
            <p:ph type="body" idx="6"/>
          </p:nvPr>
        </p:nvSpPr>
        <p:spPr>
          <a:xfrm>
            <a:off x="2856515" y="2286000"/>
            <a:ext cx="1911016" cy="3428999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04" name="Google Shape;704;p62"/>
          <p:cNvSpPr txBox="1">
            <a:spLocks noGrp="1"/>
          </p:cNvSpPr>
          <p:nvPr>
            <p:ph type="body" idx="7"/>
          </p:nvPr>
        </p:nvSpPr>
        <p:spPr>
          <a:xfrm>
            <a:off x="5141529" y="2286001"/>
            <a:ext cx="1911016" cy="3429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05" name="Google Shape;705;p62"/>
          <p:cNvSpPr txBox="1">
            <a:spLocks noGrp="1"/>
          </p:cNvSpPr>
          <p:nvPr>
            <p:ph type="body" idx="8"/>
          </p:nvPr>
        </p:nvSpPr>
        <p:spPr>
          <a:xfrm>
            <a:off x="7426543" y="2286000"/>
            <a:ext cx="1911016" cy="3428999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06" name="Google Shape;706;p62"/>
          <p:cNvSpPr txBox="1">
            <a:spLocks noGrp="1"/>
          </p:cNvSpPr>
          <p:nvPr>
            <p:ph type="title"/>
          </p:nvPr>
        </p:nvSpPr>
        <p:spPr>
          <a:xfrm>
            <a:off x="571500" y="795743"/>
            <a:ext cx="11049000" cy="633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7" name="Google Shape;707;p62"/>
          <p:cNvSpPr>
            <a:spLocks noGrp="1"/>
          </p:cNvSpPr>
          <p:nvPr>
            <p:ph type="pic" idx="9"/>
          </p:nvPr>
        </p:nvSpPr>
        <p:spPr>
          <a:xfrm>
            <a:off x="1103598" y="2857500"/>
            <a:ext cx="853252" cy="853250"/>
          </a:xfrm>
          <a:prstGeom prst="rect">
            <a:avLst/>
          </a:prstGeom>
          <a:noFill/>
          <a:ln>
            <a:noFill/>
          </a:ln>
        </p:spPr>
      </p:sp>
      <p:sp>
        <p:nvSpPr>
          <p:cNvPr id="708" name="Google Shape;708;p62"/>
          <p:cNvSpPr txBox="1">
            <a:spLocks noGrp="1"/>
          </p:cNvSpPr>
          <p:nvPr>
            <p:ph type="body" idx="13"/>
          </p:nvPr>
        </p:nvSpPr>
        <p:spPr>
          <a:xfrm>
            <a:off x="624789" y="4210727"/>
            <a:ext cx="1810870" cy="1012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accen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09" name="Google Shape;709;p62"/>
          <p:cNvSpPr txBox="1">
            <a:spLocks noGrp="1"/>
          </p:cNvSpPr>
          <p:nvPr>
            <p:ph type="body" idx="14"/>
          </p:nvPr>
        </p:nvSpPr>
        <p:spPr>
          <a:xfrm rot="5400000">
            <a:off x="1512224" y="3699738"/>
            <a:ext cx="36000" cy="5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0" name="Google Shape;710;p62"/>
          <p:cNvSpPr>
            <a:spLocks noGrp="1"/>
          </p:cNvSpPr>
          <p:nvPr>
            <p:ph type="pic" idx="15"/>
          </p:nvPr>
        </p:nvSpPr>
        <p:spPr>
          <a:xfrm>
            <a:off x="3385396" y="2857500"/>
            <a:ext cx="853252" cy="853250"/>
          </a:xfrm>
          <a:prstGeom prst="rect">
            <a:avLst/>
          </a:prstGeom>
          <a:noFill/>
          <a:ln>
            <a:noFill/>
          </a:ln>
        </p:spPr>
      </p:sp>
      <p:sp>
        <p:nvSpPr>
          <p:cNvPr id="711" name="Google Shape;711;p62"/>
          <p:cNvSpPr txBox="1">
            <a:spLocks noGrp="1"/>
          </p:cNvSpPr>
          <p:nvPr>
            <p:ph type="body" idx="16"/>
          </p:nvPr>
        </p:nvSpPr>
        <p:spPr>
          <a:xfrm>
            <a:off x="2906587" y="4210727"/>
            <a:ext cx="1810870" cy="1012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accen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2" name="Google Shape;712;p62"/>
          <p:cNvSpPr txBox="1">
            <a:spLocks noGrp="1"/>
          </p:cNvSpPr>
          <p:nvPr>
            <p:ph type="body" idx="17"/>
          </p:nvPr>
        </p:nvSpPr>
        <p:spPr>
          <a:xfrm rot="5400000">
            <a:off x="3794022" y="3699738"/>
            <a:ext cx="36000" cy="5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3" name="Google Shape;713;p62"/>
          <p:cNvSpPr>
            <a:spLocks noGrp="1"/>
          </p:cNvSpPr>
          <p:nvPr>
            <p:ph type="pic" idx="18"/>
          </p:nvPr>
        </p:nvSpPr>
        <p:spPr>
          <a:xfrm>
            <a:off x="5664915" y="2857500"/>
            <a:ext cx="853252" cy="853250"/>
          </a:xfrm>
          <a:prstGeom prst="rect">
            <a:avLst/>
          </a:prstGeom>
          <a:noFill/>
          <a:ln>
            <a:noFill/>
          </a:ln>
        </p:spPr>
      </p:sp>
      <p:sp>
        <p:nvSpPr>
          <p:cNvPr id="714" name="Google Shape;714;p62"/>
          <p:cNvSpPr txBox="1">
            <a:spLocks noGrp="1"/>
          </p:cNvSpPr>
          <p:nvPr>
            <p:ph type="body" idx="19"/>
          </p:nvPr>
        </p:nvSpPr>
        <p:spPr>
          <a:xfrm>
            <a:off x="5186106" y="4210727"/>
            <a:ext cx="1810870" cy="1012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accen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5" name="Google Shape;715;p62"/>
          <p:cNvSpPr txBox="1">
            <a:spLocks noGrp="1"/>
          </p:cNvSpPr>
          <p:nvPr>
            <p:ph type="body" idx="20"/>
          </p:nvPr>
        </p:nvSpPr>
        <p:spPr>
          <a:xfrm rot="5400000">
            <a:off x="6073541" y="3699738"/>
            <a:ext cx="36000" cy="5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6" name="Google Shape;716;p62"/>
          <p:cNvSpPr>
            <a:spLocks noGrp="1"/>
          </p:cNvSpPr>
          <p:nvPr>
            <p:ph type="pic" idx="21"/>
          </p:nvPr>
        </p:nvSpPr>
        <p:spPr>
          <a:xfrm>
            <a:off x="7947605" y="2857500"/>
            <a:ext cx="853252" cy="853250"/>
          </a:xfrm>
          <a:prstGeom prst="rect">
            <a:avLst/>
          </a:prstGeom>
          <a:noFill/>
          <a:ln>
            <a:noFill/>
          </a:ln>
        </p:spPr>
      </p:sp>
      <p:sp>
        <p:nvSpPr>
          <p:cNvPr id="717" name="Google Shape;717;p62"/>
          <p:cNvSpPr txBox="1">
            <a:spLocks noGrp="1"/>
          </p:cNvSpPr>
          <p:nvPr>
            <p:ph type="body" idx="22"/>
          </p:nvPr>
        </p:nvSpPr>
        <p:spPr>
          <a:xfrm>
            <a:off x="7468796" y="4210727"/>
            <a:ext cx="1810870" cy="1012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accen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8" name="Google Shape;718;p62"/>
          <p:cNvSpPr txBox="1">
            <a:spLocks noGrp="1"/>
          </p:cNvSpPr>
          <p:nvPr>
            <p:ph type="body" idx="23"/>
          </p:nvPr>
        </p:nvSpPr>
        <p:spPr>
          <a:xfrm rot="5400000">
            <a:off x="8356231" y="3699738"/>
            <a:ext cx="36000" cy="5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9" name="Google Shape;719;p62"/>
          <p:cNvSpPr txBox="1">
            <a:spLocks noGrp="1"/>
          </p:cNvSpPr>
          <p:nvPr>
            <p:ph type="ftr" idx="11"/>
          </p:nvPr>
        </p:nvSpPr>
        <p:spPr>
          <a:xfrm>
            <a:off x="571501" y="6570920"/>
            <a:ext cx="10441222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0" name="Google Shape;720;p62"/>
          <p:cNvSpPr txBox="1">
            <a:spLocks noGrp="1"/>
          </p:cNvSpPr>
          <p:nvPr>
            <p:ph type="sldNum" idx="12"/>
          </p:nvPr>
        </p:nvSpPr>
        <p:spPr>
          <a:xfrm>
            <a:off x="11132595" y="6570920"/>
            <a:ext cx="487905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  <p:sp>
        <p:nvSpPr>
          <p:cNvPr id="721" name="Google Shape;721;p62"/>
          <p:cNvSpPr txBox="1">
            <a:spLocks noGrp="1"/>
          </p:cNvSpPr>
          <p:nvPr>
            <p:ph type="body" idx="24"/>
          </p:nvPr>
        </p:nvSpPr>
        <p:spPr>
          <a:xfrm>
            <a:off x="9711555" y="2284913"/>
            <a:ext cx="1911016" cy="3428999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22" name="Google Shape;722;p62"/>
          <p:cNvSpPr>
            <a:spLocks noGrp="1"/>
          </p:cNvSpPr>
          <p:nvPr>
            <p:ph type="pic" idx="25"/>
          </p:nvPr>
        </p:nvSpPr>
        <p:spPr>
          <a:xfrm>
            <a:off x="10235917" y="2856413"/>
            <a:ext cx="853252" cy="853250"/>
          </a:xfrm>
          <a:prstGeom prst="rect">
            <a:avLst/>
          </a:prstGeom>
          <a:noFill/>
          <a:ln>
            <a:noFill/>
          </a:ln>
        </p:spPr>
      </p:sp>
      <p:sp>
        <p:nvSpPr>
          <p:cNvPr id="723" name="Google Shape;723;p62"/>
          <p:cNvSpPr txBox="1">
            <a:spLocks noGrp="1"/>
          </p:cNvSpPr>
          <p:nvPr>
            <p:ph type="body" idx="26"/>
          </p:nvPr>
        </p:nvSpPr>
        <p:spPr>
          <a:xfrm>
            <a:off x="9757108" y="4209640"/>
            <a:ext cx="1810870" cy="1012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accen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24" name="Google Shape;724;p62"/>
          <p:cNvSpPr txBox="1">
            <a:spLocks noGrp="1"/>
          </p:cNvSpPr>
          <p:nvPr>
            <p:ph type="body" idx="27"/>
          </p:nvPr>
        </p:nvSpPr>
        <p:spPr>
          <a:xfrm rot="5400000">
            <a:off x="10644543" y="3698651"/>
            <a:ext cx="36000" cy="5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7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7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0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0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0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0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0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0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0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0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9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9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9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9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9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9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9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69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7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7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7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7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71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71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71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71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71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71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71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71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69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69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69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69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69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69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69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69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/>
                                        <p:tgtEl>
                                          <p:spTgt spid="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500"/>
                            </p:stCondLst>
                            <p:childTnLst>
                              <p:par>
                                <p:cTn id="14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/>
                                        <p:tgtEl>
                                          <p:spTgt spid="7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/>
                                        <p:tgtEl>
                                          <p:spTgt spid="7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1" presetID="10" presetClass="entr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7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71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71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71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71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71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71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71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500"/>
                                        <p:tgtEl>
                                          <p:spTgt spid="71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70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70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70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500"/>
                                        <p:tgtEl>
                                          <p:spTgt spid="70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500"/>
                                        <p:tgtEl>
                                          <p:spTgt spid="70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500"/>
                                        <p:tgtEl>
                                          <p:spTgt spid="70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4" dur="500"/>
                                        <p:tgtEl>
                                          <p:spTgt spid="70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500"/>
                                        <p:tgtEl>
                                          <p:spTgt spid="70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2" dur="500"/>
                                        <p:tgtEl>
                                          <p:spTgt spid="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500"/>
                            </p:stCondLst>
                            <p:childTnLst>
                              <p:par>
                                <p:cTn id="21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6" dur="500"/>
                                        <p:tgtEl>
                                          <p:spTgt spid="7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7" dur="500"/>
                                        <p:tgtEl>
                                          <p:spTgt spid="7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8" presetID="10" presetClass="entr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0" dur="500"/>
                                        <p:tgtEl>
                                          <p:spTgt spid="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500"/>
                                        <p:tgtEl>
                                          <p:spTgt spid="7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6" dur="500"/>
                                        <p:tgtEl>
                                          <p:spTgt spid="71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9" dur="500"/>
                                        <p:tgtEl>
                                          <p:spTgt spid="71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2" dur="500"/>
                                        <p:tgtEl>
                                          <p:spTgt spid="71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5" dur="500"/>
                                        <p:tgtEl>
                                          <p:spTgt spid="71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8" dur="500"/>
                                        <p:tgtEl>
                                          <p:spTgt spid="71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1" dur="500"/>
                                        <p:tgtEl>
                                          <p:spTgt spid="71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4" dur="500"/>
                                        <p:tgtEl>
                                          <p:spTgt spid="71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7" dur="500"/>
                                        <p:tgtEl>
                                          <p:spTgt spid="71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8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0" dur="500"/>
                                        <p:tgtEl>
                                          <p:spTgt spid="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3" dur="500"/>
                                        <p:tgtEl>
                                          <p:spTgt spid="70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4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6" dur="500"/>
                                        <p:tgtEl>
                                          <p:spTgt spid="70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9" dur="500"/>
                                        <p:tgtEl>
                                          <p:spTgt spid="70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0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2" dur="500"/>
                                        <p:tgtEl>
                                          <p:spTgt spid="70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5" dur="500"/>
                                        <p:tgtEl>
                                          <p:spTgt spid="70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6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8" dur="500"/>
                                        <p:tgtEl>
                                          <p:spTgt spid="70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1" dur="500"/>
                                        <p:tgtEl>
                                          <p:spTgt spid="70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2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4" dur="500"/>
                                        <p:tgtEl>
                                          <p:spTgt spid="70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9" dur="500"/>
                                        <p:tgtEl>
                                          <p:spTgt spid="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0" fill="hold">
                            <p:stCondLst>
                              <p:cond delay="500"/>
                            </p:stCondLst>
                            <p:childTnLst>
                              <p:par>
                                <p:cTn id="28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3" dur="500"/>
                                        <p:tgtEl>
                                          <p:spTgt spid="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4" dur="500"/>
                                        <p:tgtEl>
                                          <p:spTgt spid="7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5" presetID="10" presetClass="entr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7" dur="500"/>
                                        <p:tgtEl>
                                          <p:spTgt spid="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8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0" dur="500"/>
                                        <p:tgtEl>
                                          <p:spTgt spid="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1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3" dur="500"/>
                                        <p:tgtEl>
                                          <p:spTgt spid="72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4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6" dur="500"/>
                                        <p:tgtEl>
                                          <p:spTgt spid="72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7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9" dur="500"/>
                                        <p:tgtEl>
                                          <p:spTgt spid="72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0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2" dur="500"/>
                                        <p:tgtEl>
                                          <p:spTgt spid="72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3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5" dur="500"/>
                                        <p:tgtEl>
                                          <p:spTgt spid="72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6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8" dur="500"/>
                                        <p:tgtEl>
                                          <p:spTgt spid="72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9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1" dur="500"/>
                                        <p:tgtEl>
                                          <p:spTgt spid="72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2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4" dur="500"/>
                                        <p:tgtEl>
                                          <p:spTgt spid="72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Vijf stappen met tekst">
  <p:cSld name="Vijf stappen met tekst">
    <p:spTree>
      <p:nvGrpSpPr>
        <p:cNvPr id="1" name="Shape 7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6" name="Google Shape;726;p63"/>
          <p:cNvSpPr txBox="1">
            <a:spLocks noGrp="1"/>
          </p:cNvSpPr>
          <p:nvPr>
            <p:ph type="body" idx="1"/>
          </p:nvPr>
        </p:nvSpPr>
        <p:spPr>
          <a:xfrm>
            <a:off x="2491978" y="3981449"/>
            <a:ext cx="360000" cy="0"/>
          </a:xfrm>
          <a:prstGeom prst="rect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27" name="Google Shape;727;p63"/>
          <p:cNvSpPr txBox="1">
            <a:spLocks noGrp="1"/>
          </p:cNvSpPr>
          <p:nvPr>
            <p:ph type="body" idx="2"/>
          </p:nvPr>
        </p:nvSpPr>
        <p:spPr>
          <a:xfrm>
            <a:off x="4764168" y="3981449"/>
            <a:ext cx="360000" cy="0"/>
          </a:xfrm>
          <a:prstGeom prst="rect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28" name="Google Shape;728;p63"/>
          <p:cNvSpPr txBox="1">
            <a:spLocks noGrp="1"/>
          </p:cNvSpPr>
          <p:nvPr>
            <p:ph type="body" idx="3"/>
          </p:nvPr>
        </p:nvSpPr>
        <p:spPr>
          <a:xfrm>
            <a:off x="7036358" y="3981449"/>
            <a:ext cx="360000" cy="0"/>
          </a:xfrm>
          <a:prstGeom prst="rect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29" name="Google Shape;729;p63"/>
          <p:cNvSpPr txBox="1">
            <a:spLocks noGrp="1"/>
          </p:cNvSpPr>
          <p:nvPr>
            <p:ph type="body" idx="4"/>
          </p:nvPr>
        </p:nvSpPr>
        <p:spPr>
          <a:xfrm>
            <a:off x="9308549" y="3972779"/>
            <a:ext cx="360000" cy="0"/>
          </a:xfrm>
          <a:prstGeom prst="rect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0" name="Google Shape;730;p63"/>
          <p:cNvSpPr txBox="1">
            <a:spLocks noGrp="1"/>
          </p:cNvSpPr>
          <p:nvPr>
            <p:ph type="body" idx="5"/>
          </p:nvPr>
        </p:nvSpPr>
        <p:spPr>
          <a:xfrm>
            <a:off x="571501" y="2286001"/>
            <a:ext cx="1911599" cy="3429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1" name="Google Shape;731;p63"/>
          <p:cNvSpPr txBox="1">
            <a:spLocks noGrp="1"/>
          </p:cNvSpPr>
          <p:nvPr>
            <p:ph type="body" idx="6"/>
          </p:nvPr>
        </p:nvSpPr>
        <p:spPr>
          <a:xfrm>
            <a:off x="2848616" y="2286000"/>
            <a:ext cx="1911599" cy="3428999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2" name="Google Shape;732;p63"/>
          <p:cNvSpPr txBox="1">
            <a:spLocks noGrp="1"/>
          </p:cNvSpPr>
          <p:nvPr>
            <p:ph type="body" idx="7"/>
          </p:nvPr>
        </p:nvSpPr>
        <p:spPr>
          <a:xfrm>
            <a:off x="5125731" y="2286001"/>
            <a:ext cx="1911599" cy="3429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3" name="Google Shape;733;p63"/>
          <p:cNvSpPr txBox="1">
            <a:spLocks noGrp="1"/>
          </p:cNvSpPr>
          <p:nvPr>
            <p:ph type="body" idx="8"/>
          </p:nvPr>
        </p:nvSpPr>
        <p:spPr>
          <a:xfrm>
            <a:off x="7402846" y="2286000"/>
            <a:ext cx="1911599" cy="3428999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4" name="Google Shape;734;p63"/>
          <p:cNvSpPr txBox="1">
            <a:spLocks noGrp="1"/>
          </p:cNvSpPr>
          <p:nvPr>
            <p:ph type="title"/>
          </p:nvPr>
        </p:nvSpPr>
        <p:spPr>
          <a:xfrm>
            <a:off x="571500" y="795743"/>
            <a:ext cx="11049000" cy="633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5" name="Google Shape;735;p63"/>
          <p:cNvSpPr txBox="1">
            <a:spLocks noGrp="1"/>
          </p:cNvSpPr>
          <p:nvPr>
            <p:ph type="ftr" idx="11"/>
          </p:nvPr>
        </p:nvSpPr>
        <p:spPr>
          <a:xfrm>
            <a:off x="571501" y="6570920"/>
            <a:ext cx="10441222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6" name="Google Shape;736;p63"/>
          <p:cNvSpPr txBox="1">
            <a:spLocks noGrp="1"/>
          </p:cNvSpPr>
          <p:nvPr>
            <p:ph type="sldNum" idx="12"/>
          </p:nvPr>
        </p:nvSpPr>
        <p:spPr>
          <a:xfrm>
            <a:off x="11132595" y="6570920"/>
            <a:ext cx="487905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  <p:sp>
        <p:nvSpPr>
          <p:cNvPr id="737" name="Google Shape;737;p63"/>
          <p:cNvSpPr txBox="1">
            <a:spLocks noGrp="1"/>
          </p:cNvSpPr>
          <p:nvPr>
            <p:ph type="body" idx="9"/>
          </p:nvPr>
        </p:nvSpPr>
        <p:spPr>
          <a:xfrm>
            <a:off x="661677" y="2613061"/>
            <a:ext cx="1810870" cy="603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8" name="Google Shape;738;p63"/>
          <p:cNvSpPr txBox="1">
            <a:spLocks noGrp="1"/>
          </p:cNvSpPr>
          <p:nvPr>
            <p:ph type="body" idx="13"/>
          </p:nvPr>
        </p:nvSpPr>
        <p:spPr>
          <a:xfrm>
            <a:off x="2952926" y="2613061"/>
            <a:ext cx="1810870" cy="603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9" name="Google Shape;739;p63"/>
          <p:cNvSpPr txBox="1">
            <a:spLocks noGrp="1"/>
          </p:cNvSpPr>
          <p:nvPr>
            <p:ph type="body" idx="14"/>
          </p:nvPr>
        </p:nvSpPr>
        <p:spPr>
          <a:xfrm>
            <a:off x="5232948" y="2613061"/>
            <a:ext cx="1810870" cy="603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40" name="Google Shape;740;p63"/>
          <p:cNvSpPr txBox="1">
            <a:spLocks noGrp="1"/>
          </p:cNvSpPr>
          <p:nvPr>
            <p:ph type="body" idx="15"/>
          </p:nvPr>
        </p:nvSpPr>
        <p:spPr>
          <a:xfrm>
            <a:off x="7498605" y="2613061"/>
            <a:ext cx="1810870" cy="603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41" name="Google Shape;741;p63"/>
          <p:cNvSpPr txBox="1">
            <a:spLocks noGrp="1"/>
          </p:cNvSpPr>
          <p:nvPr>
            <p:ph type="body" idx="16"/>
          </p:nvPr>
        </p:nvSpPr>
        <p:spPr>
          <a:xfrm>
            <a:off x="671762" y="3542395"/>
            <a:ext cx="1811338" cy="1679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42" name="Google Shape;742;p63"/>
          <p:cNvSpPr txBox="1">
            <a:spLocks noGrp="1"/>
          </p:cNvSpPr>
          <p:nvPr>
            <p:ph type="body" idx="17"/>
          </p:nvPr>
        </p:nvSpPr>
        <p:spPr>
          <a:xfrm>
            <a:off x="2948676" y="3542395"/>
            <a:ext cx="1811338" cy="1679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43" name="Google Shape;743;p63"/>
          <p:cNvSpPr txBox="1">
            <a:spLocks noGrp="1"/>
          </p:cNvSpPr>
          <p:nvPr>
            <p:ph type="body" idx="18"/>
          </p:nvPr>
        </p:nvSpPr>
        <p:spPr>
          <a:xfrm>
            <a:off x="5230483" y="3542395"/>
            <a:ext cx="1811338" cy="1679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44" name="Google Shape;744;p63"/>
          <p:cNvSpPr txBox="1">
            <a:spLocks noGrp="1"/>
          </p:cNvSpPr>
          <p:nvPr>
            <p:ph type="body" idx="19"/>
          </p:nvPr>
        </p:nvSpPr>
        <p:spPr>
          <a:xfrm>
            <a:off x="7498137" y="3542395"/>
            <a:ext cx="1811338" cy="1679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45" name="Google Shape;745;p63"/>
          <p:cNvSpPr txBox="1">
            <a:spLocks noGrp="1"/>
          </p:cNvSpPr>
          <p:nvPr>
            <p:ph type="body" idx="20"/>
          </p:nvPr>
        </p:nvSpPr>
        <p:spPr>
          <a:xfrm>
            <a:off x="9679961" y="2277330"/>
            <a:ext cx="1911599" cy="3428999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46" name="Google Shape;746;p63"/>
          <p:cNvSpPr txBox="1">
            <a:spLocks noGrp="1"/>
          </p:cNvSpPr>
          <p:nvPr>
            <p:ph type="body" idx="21"/>
          </p:nvPr>
        </p:nvSpPr>
        <p:spPr>
          <a:xfrm>
            <a:off x="9780690" y="2604391"/>
            <a:ext cx="1810870" cy="603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47" name="Google Shape;747;p63"/>
          <p:cNvSpPr txBox="1">
            <a:spLocks noGrp="1"/>
          </p:cNvSpPr>
          <p:nvPr>
            <p:ph type="body" idx="22"/>
          </p:nvPr>
        </p:nvSpPr>
        <p:spPr>
          <a:xfrm>
            <a:off x="9780222" y="3533725"/>
            <a:ext cx="1811338" cy="1679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7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3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3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3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3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3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3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3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3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4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4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74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74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74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74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4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74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7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73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73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73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73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73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73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73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73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7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74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74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74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74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74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74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74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74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/>
                                        <p:tgtEl>
                                          <p:spTgt spid="7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73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73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73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73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73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73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73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73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7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74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74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74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74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500"/>
                                        <p:tgtEl>
                                          <p:spTgt spid="74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74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74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74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7" dur="500"/>
                                        <p:tgtEl>
                                          <p:spTgt spid="7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500"/>
                                        <p:tgtEl>
                                          <p:spTgt spid="7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500"/>
                                        <p:tgtEl>
                                          <p:spTgt spid="74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4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500"/>
                                        <p:tgtEl>
                                          <p:spTgt spid="74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500"/>
                                        <p:tgtEl>
                                          <p:spTgt spid="74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500"/>
                                        <p:tgtEl>
                                          <p:spTgt spid="74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5" dur="500"/>
                                        <p:tgtEl>
                                          <p:spTgt spid="74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8" dur="500"/>
                                        <p:tgtEl>
                                          <p:spTgt spid="74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1" dur="500"/>
                                        <p:tgtEl>
                                          <p:spTgt spid="74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2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4" dur="500"/>
                                        <p:tgtEl>
                                          <p:spTgt spid="74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7" dur="500"/>
                                        <p:tgtEl>
                                          <p:spTgt spid="7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0" dur="500"/>
                                        <p:tgtEl>
                                          <p:spTgt spid="74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1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3" dur="500"/>
                                        <p:tgtEl>
                                          <p:spTgt spid="74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6" dur="500"/>
                                        <p:tgtEl>
                                          <p:spTgt spid="74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9" dur="500"/>
                                        <p:tgtEl>
                                          <p:spTgt spid="74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500"/>
                                        <p:tgtEl>
                                          <p:spTgt spid="74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3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5" dur="500"/>
                                        <p:tgtEl>
                                          <p:spTgt spid="74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6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8" dur="500"/>
                                        <p:tgtEl>
                                          <p:spTgt spid="74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9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1" dur="500"/>
                                        <p:tgtEl>
                                          <p:spTgt spid="74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2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4" dur="500"/>
                                        <p:tgtEl>
                                          <p:spTgt spid="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9" dur="500"/>
                                        <p:tgtEl>
                                          <p:spTgt spid="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0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2" dur="500"/>
                                        <p:tgtEl>
                                          <p:spTgt spid="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5" dur="500"/>
                                        <p:tgtEl>
                                          <p:spTgt spid="74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6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8" dur="500"/>
                                        <p:tgtEl>
                                          <p:spTgt spid="74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1" dur="500"/>
                                        <p:tgtEl>
                                          <p:spTgt spid="74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2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4" dur="500"/>
                                        <p:tgtEl>
                                          <p:spTgt spid="74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7" dur="500"/>
                                        <p:tgtEl>
                                          <p:spTgt spid="74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0" dur="500"/>
                                        <p:tgtEl>
                                          <p:spTgt spid="74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1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3" dur="500"/>
                                        <p:tgtEl>
                                          <p:spTgt spid="74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4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6" dur="500"/>
                                        <p:tgtEl>
                                          <p:spTgt spid="74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9" dur="500"/>
                                        <p:tgtEl>
                                          <p:spTgt spid="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0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2" dur="500"/>
                                        <p:tgtEl>
                                          <p:spTgt spid="74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3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5" dur="500"/>
                                        <p:tgtEl>
                                          <p:spTgt spid="74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6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8" dur="500"/>
                                        <p:tgtEl>
                                          <p:spTgt spid="74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9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1" dur="500"/>
                                        <p:tgtEl>
                                          <p:spTgt spid="74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2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4" dur="500"/>
                                        <p:tgtEl>
                                          <p:spTgt spid="74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5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7" dur="500"/>
                                        <p:tgtEl>
                                          <p:spTgt spid="74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8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0" dur="500"/>
                                        <p:tgtEl>
                                          <p:spTgt spid="74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1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3" dur="500"/>
                                        <p:tgtEl>
                                          <p:spTgt spid="74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Vijf stappen met tekst en pijl">
  <p:cSld name="Vijf stappen met tekst en pijl">
    <p:spTree>
      <p:nvGrpSpPr>
        <p:cNvPr id="1" name="Shape 7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9" name="Google Shape;749;p64"/>
          <p:cNvSpPr>
            <a:spLocks noGrp="1"/>
          </p:cNvSpPr>
          <p:nvPr>
            <p:ph type="body" idx="1"/>
          </p:nvPr>
        </p:nvSpPr>
        <p:spPr>
          <a:xfrm rot="5400000">
            <a:off x="2436469" y="3820500"/>
            <a:ext cx="431998" cy="360000"/>
          </a:xfrm>
          <a:prstGeom prst="triangle">
            <a:avLst>
              <a:gd name="adj" fmla="val 50000"/>
            </a:avLst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0" name="Google Shape;750;p64"/>
          <p:cNvSpPr>
            <a:spLocks noGrp="1"/>
          </p:cNvSpPr>
          <p:nvPr>
            <p:ph type="body" idx="2"/>
          </p:nvPr>
        </p:nvSpPr>
        <p:spPr>
          <a:xfrm rot="5400000">
            <a:off x="4720795" y="3820500"/>
            <a:ext cx="431998" cy="360000"/>
          </a:xfrm>
          <a:prstGeom prst="triangle">
            <a:avLst>
              <a:gd name="adj" fmla="val 50000"/>
            </a:avLst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1" name="Google Shape;751;p64"/>
          <p:cNvSpPr>
            <a:spLocks noGrp="1"/>
          </p:cNvSpPr>
          <p:nvPr>
            <p:ph type="body" idx="3"/>
          </p:nvPr>
        </p:nvSpPr>
        <p:spPr>
          <a:xfrm rot="5400000">
            <a:off x="6986979" y="3820500"/>
            <a:ext cx="431998" cy="360000"/>
          </a:xfrm>
          <a:prstGeom prst="triangle">
            <a:avLst>
              <a:gd name="adj" fmla="val 50000"/>
            </a:avLst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2" name="Google Shape;752;p64"/>
          <p:cNvSpPr txBox="1">
            <a:spLocks noGrp="1"/>
          </p:cNvSpPr>
          <p:nvPr>
            <p:ph type="body" idx="4"/>
          </p:nvPr>
        </p:nvSpPr>
        <p:spPr>
          <a:xfrm>
            <a:off x="571501" y="2286001"/>
            <a:ext cx="1911600" cy="3429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3" name="Google Shape;753;p64"/>
          <p:cNvSpPr txBox="1">
            <a:spLocks noGrp="1"/>
          </p:cNvSpPr>
          <p:nvPr>
            <p:ph type="body" idx="5"/>
          </p:nvPr>
        </p:nvSpPr>
        <p:spPr>
          <a:xfrm>
            <a:off x="2853615" y="2286000"/>
            <a:ext cx="1911600" cy="3428999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4" name="Google Shape;754;p64"/>
          <p:cNvSpPr txBox="1">
            <a:spLocks noGrp="1"/>
          </p:cNvSpPr>
          <p:nvPr>
            <p:ph type="body" idx="6"/>
          </p:nvPr>
        </p:nvSpPr>
        <p:spPr>
          <a:xfrm>
            <a:off x="5135729" y="2286001"/>
            <a:ext cx="1911600" cy="3429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5" name="Google Shape;755;p64"/>
          <p:cNvSpPr txBox="1">
            <a:spLocks noGrp="1"/>
          </p:cNvSpPr>
          <p:nvPr>
            <p:ph type="body" idx="7"/>
          </p:nvPr>
        </p:nvSpPr>
        <p:spPr>
          <a:xfrm>
            <a:off x="7417843" y="2286000"/>
            <a:ext cx="1911600" cy="3428999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6" name="Google Shape;756;p64"/>
          <p:cNvSpPr txBox="1">
            <a:spLocks noGrp="1"/>
          </p:cNvSpPr>
          <p:nvPr>
            <p:ph type="title"/>
          </p:nvPr>
        </p:nvSpPr>
        <p:spPr>
          <a:xfrm>
            <a:off x="571500" y="795743"/>
            <a:ext cx="11049000" cy="633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7" name="Google Shape;757;p64"/>
          <p:cNvSpPr txBox="1">
            <a:spLocks noGrp="1"/>
          </p:cNvSpPr>
          <p:nvPr>
            <p:ph type="ftr" idx="11"/>
          </p:nvPr>
        </p:nvSpPr>
        <p:spPr>
          <a:xfrm>
            <a:off x="571501" y="6570920"/>
            <a:ext cx="10441222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8" name="Google Shape;758;p64"/>
          <p:cNvSpPr txBox="1">
            <a:spLocks noGrp="1"/>
          </p:cNvSpPr>
          <p:nvPr>
            <p:ph type="sldNum" idx="12"/>
          </p:nvPr>
        </p:nvSpPr>
        <p:spPr>
          <a:xfrm>
            <a:off x="11132595" y="6570920"/>
            <a:ext cx="487905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  <p:sp>
        <p:nvSpPr>
          <p:cNvPr id="759" name="Google Shape;759;p64"/>
          <p:cNvSpPr txBox="1">
            <a:spLocks noGrp="1"/>
          </p:cNvSpPr>
          <p:nvPr>
            <p:ph type="body" idx="8"/>
          </p:nvPr>
        </p:nvSpPr>
        <p:spPr>
          <a:xfrm>
            <a:off x="672311" y="2613061"/>
            <a:ext cx="1810870" cy="603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60" name="Google Shape;760;p64"/>
          <p:cNvSpPr txBox="1">
            <a:spLocks noGrp="1"/>
          </p:cNvSpPr>
          <p:nvPr>
            <p:ph type="body" idx="9"/>
          </p:nvPr>
        </p:nvSpPr>
        <p:spPr>
          <a:xfrm>
            <a:off x="2981605" y="2613061"/>
            <a:ext cx="1810870" cy="603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61" name="Google Shape;761;p64"/>
          <p:cNvSpPr txBox="1">
            <a:spLocks noGrp="1"/>
          </p:cNvSpPr>
          <p:nvPr>
            <p:ph type="body" idx="13"/>
          </p:nvPr>
        </p:nvSpPr>
        <p:spPr>
          <a:xfrm>
            <a:off x="5235371" y="2613061"/>
            <a:ext cx="1810870" cy="603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62" name="Google Shape;762;p64"/>
          <p:cNvSpPr txBox="1">
            <a:spLocks noGrp="1"/>
          </p:cNvSpPr>
          <p:nvPr>
            <p:ph type="body" idx="14"/>
          </p:nvPr>
        </p:nvSpPr>
        <p:spPr>
          <a:xfrm>
            <a:off x="7522737" y="2613061"/>
            <a:ext cx="1810870" cy="603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63" name="Google Shape;763;p64"/>
          <p:cNvSpPr txBox="1">
            <a:spLocks noGrp="1"/>
          </p:cNvSpPr>
          <p:nvPr>
            <p:ph type="body" idx="15"/>
          </p:nvPr>
        </p:nvSpPr>
        <p:spPr>
          <a:xfrm>
            <a:off x="682396" y="3542395"/>
            <a:ext cx="1811338" cy="1679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64" name="Google Shape;764;p64"/>
          <p:cNvSpPr txBox="1">
            <a:spLocks noGrp="1"/>
          </p:cNvSpPr>
          <p:nvPr>
            <p:ph type="body" idx="16"/>
          </p:nvPr>
        </p:nvSpPr>
        <p:spPr>
          <a:xfrm>
            <a:off x="2977355" y="3542395"/>
            <a:ext cx="1811338" cy="1679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65" name="Google Shape;765;p64"/>
          <p:cNvSpPr txBox="1">
            <a:spLocks noGrp="1"/>
          </p:cNvSpPr>
          <p:nvPr>
            <p:ph type="body" idx="17"/>
          </p:nvPr>
        </p:nvSpPr>
        <p:spPr>
          <a:xfrm>
            <a:off x="5232906" y="3542395"/>
            <a:ext cx="1811338" cy="1679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66" name="Google Shape;766;p64"/>
          <p:cNvSpPr txBox="1">
            <a:spLocks noGrp="1"/>
          </p:cNvSpPr>
          <p:nvPr>
            <p:ph type="body" idx="18"/>
          </p:nvPr>
        </p:nvSpPr>
        <p:spPr>
          <a:xfrm>
            <a:off x="7522269" y="3542395"/>
            <a:ext cx="1811338" cy="1679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67" name="Google Shape;767;p64"/>
          <p:cNvSpPr>
            <a:spLocks noGrp="1"/>
          </p:cNvSpPr>
          <p:nvPr>
            <p:ph type="body" idx="19"/>
          </p:nvPr>
        </p:nvSpPr>
        <p:spPr>
          <a:xfrm rot="5400000">
            <a:off x="9272178" y="3820500"/>
            <a:ext cx="431998" cy="360000"/>
          </a:xfrm>
          <a:prstGeom prst="triangle">
            <a:avLst>
              <a:gd name="adj" fmla="val 50000"/>
            </a:avLst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68" name="Google Shape;768;p64"/>
          <p:cNvSpPr txBox="1">
            <a:spLocks noGrp="1"/>
          </p:cNvSpPr>
          <p:nvPr>
            <p:ph type="body" idx="20"/>
          </p:nvPr>
        </p:nvSpPr>
        <p:spPr>
          <a:xfrm>
            <a:off x="9699955" y="2286000"/>
            <a:ext cx="1911600" cy="3428999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69" name="Google Shape;769;p64"/>
          <p:cNvSpPr txBox="1">
            <a:spLocks noGrp="1"/>
          </p:cNvSpPr>
          <p:nvPr>
            <p:ph type="body" idx="21"/>
          </p:nvPr>
        </p:nvSpPr>
        <p:spPr>
          <a:xfrm>
            <a:off x="9806771" y="2613061"/>
            <a:ext cx="1810870" cy="603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0" name="Google Shape;770;p64"/>
          <p:cNvSpPr txBox="1">
            <a:spLocks noGrp="1"/>
          </p:cNvSpPr>
          <p:nvPr>
            <p:ph type="body" idx="22"/>
          </p:nvPr>
        </p:nvSpPr>
        <p:spPr>
          <a:xfrm>
            <a:off x="9806303" y="3542395"/>
            <a:ext cx="1811338" cy="1679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7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5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5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5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5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5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5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5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5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6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6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76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76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76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76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6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76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7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7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76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76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76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76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76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76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76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76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7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76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76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76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76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76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76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76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76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/>
                                        <p:tgtEl>
                                          <p:spTgt spid="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7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76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76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76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76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76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76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76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76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7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76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76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76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76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500"/>
                                        <p:tgtEl>
                                          <p:spTgt spid="76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76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76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76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7" dur="500"/>
                                        <p:tgtEl>
                                          <p:spTgt spid="7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500"/>
                                        <p:tgtEl>
                                          <p:spTgt spid="7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500"/>
                                        <p:tgtEl>
                                          <p:spTgt spid="76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4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500"/>
                                        <p:tgtEl>
                                          <p:spTgt spid="76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500"/>
                                        <p:tgtEl>
                                          <p:spTgt spid="76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500"/>
                                        <p:tgtEl>
                                          <p:spTgt spid="76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5" dur="500"/>
                                        <p:tgtEl>
                                          <p:spTgt spid="76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8" dur="500"/>
                                        <p:tgtEl>
                                          <p:spTgt spid="76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1" dur="500"/>
                                        <p:tgtEl>
                                          <p:spTgt spid="76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2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4" dur="500"/>
                                        <p:tgtEl>
                                          <p:spTgt spid="76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7" dur="500"/>
                                        <p:tgtEl>
                                          <p:spTgt spid="7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0" dur="500"/>
                                        <p:tgtEl>
                                          <p:spTgt spid="76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1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3" dur="500"/>
                                        <p:tgtEl>
                                          <p:spTgt spid="76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6" dur="500"/>
                                        <p:tgtEl>
                                          <p:spTgt spid="76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9" dur="500"/>
                                        <p:tgtEl>
                                          <p:spTgt spid="76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500"/>
                                        <p:tgtEl>
                                          <p:spTgt spid="76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3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5" dur="500"/>
                                        <p:tgtEl>
                                          <p:spTgt spid="76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6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8" dur="500"/>
                                        <p:tgtEl>
                                          <p:spTgt spid="76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9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1" dur="500"/>
                                        <p:tgtEl>
                                          <p:spTgt spid="76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2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4" dur="500"/>
                                        <p:tgtEl>
                                          <p:spTgt spid="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9" dur="500"/>
                                        <p:tgtEl>
                                          <p:spTgt spid="7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0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2" dur="500"/>
                                        <p:tgtEl>
                                          <p:spTgt spid="7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5" dur="500"/>
                                        <p:tgtEl>
                                          <p:spTgt spid="76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6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8" dur="500"/>
                                        <p:tgtEl>
                                          <p:spTgt spid="76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1" dur="500"/>
                                        <p:tgtEl>
                                          <p:spTgt spid="76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2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4" dur="500"/>
                                        <p:tgtEl>
                                          <p:spTgt spid="76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7" dur="500"/>
                                        <p:tgtEl>
                                          <p:spTgt spid="76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0" dur="500"/>
                                        <p:tgtEl>
                                          <p:spTgt spid="76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1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3" dur="500"/>
                                        <p:tgtEl>
                                          <p:spTgt spid="76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4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6" dur="500"/>
                                        <p:tgtEl>
                                          <p:spTgt spid="76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9" dur="500"/>
                                        <p:tgtEl>
                                          <p:spTgt spid="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0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2" dur="500"/>
                                        <p:tgtEl>
                                          <p:spTgt spid="77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3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5" dur="500"/>
                                        <p:tgtEl>
                                          <p:spTgt spid="77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6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8" dur="500"/>
                                        <p:tgtEl>
                                          <p:spTgt spid="77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9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1" dur="500"/>
                                        <p:tgtEl>
                                          <p:spTgt spid="77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2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4" dur="500"/>
                                        <p:tgtEl>
                                          <p:spTgt spid="77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5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7" dur="500"/>
                                        <p:tgtEl>
                                          <p:spTgt spid="77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8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0" dur="500"/>
                                        <p:tgtEl>
                                          <p:spTgt spid="77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1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3" dur="500"/>
                                        <p:tgtEl>
                                          <p:spTgt spid="77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el met beeld in A">
  <p:cSld name="Titel met beeld in A">
    <p:bg>
      <p:bgPr>
        <a:solidFill>
          <a:schemeClr val="accent1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1"/>
          <p:cNvSpPr>
            <a:spLocks noGrp="1"/>
          </p:cNvSpPr>
          <p:nvPr>
            <p:ph type="pic" idx="2"/>
          </p:nvPr>
        </p:nvSpPr>
        <p:spPr>
          <a:xfrm>
            <a:off x="0" y="0"/>
            <a:ext cx="7097388" cy="6858000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55" name="Google Shape;55;p11"/>
          <p:cNvSpPr txBox="1">
            <a:spLocks noGrp="1"/>
          </p:cNvSpPr>
          <p:nvPr>
            <p:ph type="title"/>
          </p:nvPr>
        </p:nvSpPr>
        <p:spPr>
          <a:xfrm>
            <a:off x="7567449" y="2275143"/>
            <a:ext cx="4099034" cy="20438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  <a:defRPr sz="4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body" idx="1"/>
          </p:nvPr>
        </p:nvSpPr>
        <p:spPr>
          <a:xfrm>
            <a:off x="7567414" y="4319038"/>
            <a:ext cx="4098720" cy="448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5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" presetClass="entr" presetSubtype="4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5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5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5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5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5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5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jdslijn drie stappen">
  <p:cSld name="Tijdslijn drie stappen">
    <p:spTree>
      <p:nvGrpSpPr>
        <p:cNvPr id="1" name="Shape 7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" name="Google Shape;772;p65"/>
          <p:cNvSpPr txBox="1">
            <a:spLocks noGrp="1"/>
          </p:cNvSpPr>
          <p:nvPr>
            <p:ph type="body" idx="1"/>
          </p:nvPr>
        </p:nvSpPr>
        <p:spPr>
          <a:xfrm>
            <a:off x="571500" y="6062257"/>
            <a:ext cx="11620500" cy="22424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3" name="Google Shape;773;p65"/>
          <p:cNvSpPr txBox="1">
            <a:spLocks noGrp="1"/>
          </p:cNvSpPr>
          <p:nvPr>
            <p:ph type="ftr" idx="11"/>
          </p:nvPr>
        </p:nvSpPr>
        <p:spPr>
          <a:xfrm>
            <a:off x="571501" y="6570920"/>
            <a:ext cx="10441222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4" name="Google Shape;774;p65"/>
          <p:cNvSpPr txBox="1">
            <a:spLocks noGrp="1"/>
          </p:cNvSpPr>
          <p:nvPr>
            <p:ph type="sldNum" idx="12"/>
          </p:nvPr>
        </p:nvSpPr>
        <p:spPr>
          <a:xfrm>
            <a:off x="11132595" y="6570920"/>
            <a:ext cx="487905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  <p:sp>
        <p:nvSpPr>
          <p:cNvPr id="775" name="Google Shape;775;p65"/>
          <p:cNvSpPr txBox="1">
            <a:spLocks noGrp="1"/>
          </p:cNvSpPr>
          <p:nvPr>
            <p:ph type="title"/>
          </p:nvPr>
        </p:nvSpPr>
        <p:spPr>
          <a:xfrm>
            <a:off x="571500" y="795743"/>
            <a:ext cx="11049000" cy="63325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6" name="Google Shape;776;p65"/>
          <p:cNvSpPr txBox="1">
            <a:spLocks noGrp="1"/>
          </p:cNvSpPr>
          <p:nvPr>
            <p:ph type="body" idx="2"/>
          </p:nvPr>
        </p:nvSpPr>
        <p:spPr>
          <a:xfrm>
            <a:off x="571498" y="2249906"/>
            <a:ext cx="3315600" cy="3798114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7" name="Google Shape;777;p65"/>
          <p:cNvSpPr txBox="1">
            <a:spLocks noGrp="1"/>
          </p:cNvSpPr>
          <p:nvPr>
            <p:ph type="body" idx="3"/>
          </p:nvPr>
        </p:nvSpPr>
        <p:spPr>
          <a:xfrm>
            <a:off x="4440871" y="2249906"/>
            <a:ext cx="3315600" cy="3798114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8" name="Google Shape;778;p65"/>
          <p:cNvSpPr txBox="1">
            <a:spLocks noGrp="1"/>
          </p:cNvSpPr>
          <p:nvPr>
            <p:ph type="body" idx="4"/>
          </p:nvPr>
        </p:nvSpPr>
        <p:spPr>
          <a:xfrm>
            <a:off x="8304900" y="2249906"/>
            <a:ext cx="3315600" cy="3798114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9" name="Google Shape;779;p65"/>
          <p:cNvSpPr txBox="1">
            <a:spLocks noGrp="1"/>
          </p:cNvSpPr>
          <p:nvPr>
            <p:ph type="body" idx="5"/>
          </p:nvPr>
        </p:nvSpPr>
        <p:spPr>
          <a:xfrm>
            <a:off x="763542" y="3675269"/>
            <a:ext cx="2817480" cy="21066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dk2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80" name="Google Shape;780;p65"/>
          <p:cNvSpPr txBox="1">
            <a:spLocks noGrp="1"/>
          </p:cNvSpPr>
          <p:nvPr>
            <p:ph type="body" idx="6"/>
          </p:nvPr>
        </p:nvSpPr>
        <p:spPr>
          <a:xfrm rot="5400000">
            <a:off x="2154282" y="3158128"/>
            <a:ext cx="36000" cy="5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81" name="Google Shape;781;p65"/>
          <p:cNvSpPr txBox="1">
            <a:spLocks noGrp="1"/>
          </p:cNvSpPr>
          <p:nvPr>
            <p:ph type="body" idx="7"/>
          </p:nvPr>
        </p:nvSpPr>
        <p:spPr>
          <a:xfrm>
            <a:off x="1070053" y="2613061"/>
            <a:ext cx="2204458" cy="603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ctr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82" name="Google Shape;782;p65"/>
          <p:cNvSpPr txBox="1">
            <a:spLocks noGrp="1"/>
          </p:cNvSpPr>
          <p:nvPr>
            <p:ph type="body" idx="8"/>
          </p:nvPr>
        </p:nvSpPr>
        <p:spPr>
          <a:xfrm>
            <a:off x="4689931" y="3675269"/>
            <a:ext cx="2817480" cy="21066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dk2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83" name="Google Shape;783;p65"/>
          <p:cNvSpPr txBox="1">
            <a:spLocks noGrp="1"/>
          </p:cNvSpPr>
          <p:nvPr>
            <p:ph type="body" idx="9"/>
          </p:nvPr>
        </p:nvSpPr>
        <p:spPr>
          <a:xfrm rot="5400000">
            <a:off x="6080671" y="3158128"/>
            <a:ext cx="36000" cy="5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84" name="Google Shape;784;p65"/>
          <p:cNvSpPr txBox="1">
            <a:spLocks noGrp="1"/>
          </p:cNvSpPr>
          <p:nvPr>
            <p:ph type="body" idx="13"/>
          </p:nvPr>
        </p:nvSpPr>
        <p:spPr>
          <a:xfrm>
            <a:off x="4996442" y="2613061"/>
            <a:ext cx="2204458" cy="603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ctr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85" name="Google Shape;785;p65"/>
          <p:cNvSpPr txBox="1">
            <a:spLocks noGrp="1"/>
          </p:cNvSpPr>
          <p:nvPr>
            <p:ph type="body" idx="14"/>
          </p:nvPr>
        </p:nvSpPr>
        <p:spPr>
          <a:xfrm>
            <a:off x="8553960" y="3675269"/>
            <a:ext cx="2817480" cy="21066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dk2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86" name="Google Shape;786;p65"/>
          <p:cNvSpPr txBox="1">
            <a:spLocks noGrp="1"/>
          </p:cNvSpPr>
          <p:nvPr>
            <p:ph type="body" idx="15"/>
          </p:nvPr>
        </p:nvSpPr>
        <p:spPr>
          <a:xfrm rot="5400000">
            <a:off x="9944700" y="3158128"/>
            <a:ext cx="36000" cy="5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87" name="Google Shape;787;p65"/>
          <p:cNvSpPr txBox="1">
            <a:spLocks noGrp="1"/>
          </p:cNvSpPr>
          <p:nvPr>
            <p:ph type="body" idx="16"/>
          </p:nvPr>
        </p:nvSpPr>
        <p:spPr>
          <a:xfrm>
            <a:off x="8860471" y="2613061"/>
            <a:ext cx="2204458" cy="603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ctr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7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7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78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78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78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78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78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78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78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78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78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78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500"/>
                            </p:stCondLst>
                            <p:childTnLst>
                              <p:par>
                                <p:cTn id="4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78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78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78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78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500"/>
                            </p:stCondLst>
                            <p:childTnLst>
                              <p:par>
                                <p:cTn id="5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78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78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7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7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78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78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500"/>
                            </p:stCondLst>
                            <p:childTnLst>
                              <p:par>
                                <p:cTn id="7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78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78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000"/>
                            </p:stCondLst>
                            <p:childTnLst>
                              <p:par>
                                <p:cTn id="8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78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78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500"/>
                            </p:stCondLst>
                            <p:childTnLst>
                              <p:par>
                                <p:cTn id="8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78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78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3000"/>
                            </p:stCondLst>
                            <p:childTnLst>
                              <p:par>
                                <p:cTn id="9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/>
                                        <p:tgtEl>
                                          <p:spTgt spid="78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/>
                                        <p:tgtEl>
                                          <p:spTgt spid="78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3500"/>
                            </p:stCondLst>
                            <p:childTnLst>
                              <p:par>
                                <p:cTn id="9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/>
                                        <p:tgtEl>
                                          <p:spTgt spid="78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/>
                                        <p:tgtEl>
                                          <p:spTgt spid="78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4000"/>
                            </p:stCondLst>
                            <p:childTnLst>
                              <p:par>
                                <p:cTn id="10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/>
                                        <p:tgtEl>
                                          <p:spTgt spid="78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/>
                                        <p:tgtEl>
                                          <p:spTgt spid="78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4500"/>
                            </p:stCondLst>
                            <p:childTnLst>
                              <p:par>
                                <p:cTn id="10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/>
                                        <p:tgtEl>
                                          <p:spTgt spid="78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/>
                                        <p:tgtEl>
                                          <p:spTgt spid="78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500"/>
                            </p:stCondLst>
                            <p:childTnLst>
                              <p:par>
                                <p:cTn id="12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/>
                                        <p:tgtEl>
                                          <p:spTgt spid="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/>
                                        <p:tgtEl>
                                          <p:spTgt spid="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000"/>
                            </p:stCondLst>
                            <p:childTnLst>
                              <p:par>
                                <p:cTn id="12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/>
                                        <p:tgtEl>
                                          <p:spTgt spid="78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/>
                                        <p:tgtEl>
                                          <p:spTgt spid="78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1500"/>
                            </p:stCondLst>
                            <p:childTnLst>
                              <p:par>
                                <p:cTn id="13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/>
                                        <p:tgtEl>
                                          <p:spTgt spid="78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/>
                                        <p:tgtEl>
                                          <p:spTgt spid="78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2000"/>
                            </p:stCondLst>
                            <p:childTnLst>
                              <p:par>
                                <p:cTn id="13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/>
                                        <p:tgtEl>
                                          <p:spTgt spid="78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/>
                                        <p:tgtEl>
                                          <p:spTgt spid="78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500"/>
                                        <p:tgtEl>
                                          <p:spTgt spid="78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/>
                                        <p:tgtEl>
                                          <p:spTgt spid="78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3000"/>
                            </p:stCondLst>
                            <p:childTnLst>
                              <p:par>
                                <p:cTn id="14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/>
                                        <p:tgtEl>
                                          <p:spTgt spid="78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/>
                                        <p:tgtEl>
                                          <p:spTgt spid="78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3500"/>
                            </p:stCondLst>
                            <p:childTnLst>
                              <p:par>
                                <p:cTn id="15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6" dur="500"/>
                                        <p:tgtEl>
                                          <p:spTgt spid="78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/>
                                        <p:tgtEl>
                                          <p:spTgt spid="78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4000"/>
                            </p:stCondLst>
                            <p:childTnLst>
                              <p:par>
                                <p:cTn id="15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/>
                                        <p:tgtEl>
                                          <p:spTgt spid="78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/>
                                        <p:tgtEl>
                                          <p:spTgt spid="78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4500"/>
                            </p:stCondLst>
                            <p:childTnLst>
                              <p:par>
                                <p:cTn id="16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6" dur="500"/>
                                        <p:tgtEl>
                                          <p:spTgt spid="78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7" dur="500"/>
                                        <p:tgtEl>
                                          <p:spTgt spid="78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8" presetID="10" presetClass="entr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jdslijn uitbereiding met drie stappen">
  <p:cSld name="Tijdslijn uitbereiding met drie stappen">
    <p:spTree>
      <p:nvGrpSpPr>
        <p:cNvPr id="1" name="Shape 7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9" name="Google Shape;789;p66"/>
          <p:cNvSpPr txBox="1">
            <a:spLocks noGrp="1"/>
          </p:cNvSpPr>
          <p:nvPr>
            <p:ph type="body" idx="1"/>
          </p:nvPr>
        </p:nvSpPr>
        <p:spPr>
          <a:xfrm>
            <a:off x="0" y="6062257"/>
            <a:ext cx="11620500" cy="22424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90" name="Google Shape;790;p66"/>
          <p:cNvSpPr>
            <a:spLocks noGrp="1"/>
          </p:cNvSpPr>
          <p:nvPr>
            <p:ph type="body" idx="2"/>
          </p:nvPr>
        </p:nvSpPr>
        <p:spPr>
          <a:xfrm rot="5400000">
            <a:off x="11584501" y="5994378"/>
            <a:ext cx="431998" cy="360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91" name="Google Shape;791;p66"/>
          <p:cNvSpPr txBox="1">
            <a:spLocks noGrp="1"/>
          </p:cNvSpPr>
          <p:nvPr>
            <p:ph type="ftr" idx="11"/>
          </p:nvPr>
        </p:nvSpPr>
        <p:spPr>
          <a:xfrm>
            <a:off x="571501" y="6570920"/>
            <a:ext cx="10441222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2" name="Google Shape;792;p66"/>
          <p:cNvSpPr txBox="1">
            <a:spLocks noGrp="1"/>
          </p:cNvSpPr>
          <p:nvPr>
            <p:ph type="sldNum" idx="12"/>
          </p:nvPr>
        </p:nvSpPr>
        <p:spPr>
          <a:xfrm>
            <a:off x="11132595" y="6570920"/>
            <a:ext cx="487905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  <p:sp>
        <p:nvSpPr>
          <p:cNvPr id="793" name="Google Shape;793;p66"/>
          <p:cNvSpPr txBox="1">
            <a:spLocks noGrp="1"/>
          </p:cNvSpPr>
          <p:nvPr>
            <p:ph type="title"/>
          </p:nvPr>
        </p:nvSpPr>
        <p:spPr>
          <a:xfrm>
            <a:off x="571500" y="795743"/>
            <a:ext cx="11049000" cy="63325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4" name="Google Shape;794;p66"/>
          <p:cNvSpPr txBox="1">
            <a:spLocks noGrp="1"/>
          </p:cNvSpPr>
          <p:nvPr>
            <p:ph type="body" idx="3"/>
          </p:nvPr>
        </p:nvSpPr>
        <p:spPr>
          <a:xfrm>
            <a:off x="571498" y="2249906"/>
            <a:ext cx="3315600" cy="3798114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95" name="Google Shape;795;p66"/>
          <p:cNvSpPr txBox="1">
            <a:spLocks noGrp="1"/>
          </p:cNvSpPr>
          <p:nvPr>
            <p:ph type="body" idx="4"/>
          </p:nvPr>
        </p:nvSpPr>
        <p:spPr>
          <a:xfrm>
            <a:off x="4440871" y="2249906"/>
            <a:ext cx="3315600" cy="3798114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96" name="Google Shape;796;p66"/>
          <p:cNvSpPr txBox="1">
            <a:spLocks noGrp="1"/>
          </p:cNvSpPr>
          <p:nvPr>
            <p:ph type="body" idx="5"/>
          </p:nvPr>
        </p:nvSpPr>
        <p:spPr>
          <a:xfrm>
            <a:off x="8304900" y="2249906"/>
            <a:ext cx="3315600" cy="3798114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97" name="Google Shape;797;p66"/>
          <p:cNvSpPr txBox="1">
            <a:spLocks noGrp="1"/>
          </p:cNvSpPr>
          <p:nvPr>
            <p:ph type="body" idx="6"/>
          </p:nvPr>
        </p:nvSpPr>
        <p:spPr>
          <a:xfrm>
            <a:off x="714124" y="3675269"/>
            <a:ext cx="2916316" cy="21066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dk2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98" name="Google Shape;798;p66"/>
          <p:cNvSpPr txBox="1">
            <a:spLocks noGrp="1"/>
          </p:cNvSpPr>
          <p:nvPr>
            <p:ph type="body" idx="7"/>
          </p:nvPr>
        </p:nvSpPr>
        <p:spPr>
          <a:xfrm rot="5400000">
            <a:off x="2154282" y="3158128"/>
            <a:ext cx="36000" cy="5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99" name="Google Shape;799;p66"/>
          <p:cNvSpPr txBox="1">
            <a:spLocks noGrp="1"/>
          </p:cNvSpPr>
          <p:nvPr>
            <p:ph type="body" idx="8"/>
          </p:nvPr>
        </p:nvSpPr>
        <p:spPr>
          <a:xfrm>
            <a:off x="1031387" y="2613061"/>
            <a:ext cx="2281790" cy="603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ctr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00" name="Google Shape;800;p66"/>
          <p:cNvSpPr txBox="1">
            <a:spLocks noGrp="1"/>
          </p:cNvSpPr>
          <p:nvPr>
            <p:ph type="body" idx="9"/>
          </p:nvPr>
        </p:nvSpPr>
        <p:spPr>
          <a:xfrm>
            <a:off x="4640513" y="3675269"/>
            <a:ext cx="2916316" cy="21066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dk2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01" name="Google Shape;801;p66"/>
          <p:cNvSpPr txBox="1">
            <a:spLocks noGrp="1"/>
          </p:cNvSpPr>
          <p:nvPr>
            <p:ph type="body" idx="13"/>
          </p:nvPr>
        </p:nvSpPr>
        <p:spPr>
          <a:xfrm rot="5400000">
            <a:off x="6080671" y="3158128"/>
            <a:ext cx="36000" cy="5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02" name="Google Shape;802;p66"/>
          <p:cNvSpPr txBox="1">
            <a:spLocks noGrp="1"/>
          </p:cNvSpPr>
          <p:nvPr>
            <p:ph type="body" idx="14"/>
          </p:nvPr>
        </p:nvSpPr>
        <p:spPr>
          <a:xfrm>
            <a:off x="4957776" y="2613061"/>
            <a:ext cx="2281790" cy="603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ctr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03" name="Google Shape;803;p66"/>
          <p:cNvSpPr txBox="1">
            <a:spLocks noGrp="1"/>
          </p:cNvSpPr>
          <p:nvPr>
            <p:ph type="body" idx="15"/>
          </p:nvPr>
        </p:nvSpPr>
        <p:spPr>
          <a:xfrm>
            <a:off x="8504542" y="3675269"/>
            <a:ext cx="2916316" cy="21066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dk2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04" name="Google Shape;804;p66"/>
          <p:cNvSpPr txBox="1">
            <a:spLocks noGrp="1"/>
          </p:cNvSpPr>
          <p:nvPr>
            <p:ph type="body" idx="16"/>
          </p:nvPr>
        </p:nvSpPr>
        <p:spPr>
          <a:xfrm rot="5400000">
            <a:off x="9944700" y="3158128"/>
            <a:ext cx="36000" cy="5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05" name="Google Shape;805;p66"/>
          <p:cNvSpPr txBox="1">
            <a:spLocks noGrp="1"/>
          </p:cNvSpPr>
          <p:nvPr>
            <p:ph type="body" idx="17"/>
          </p:nvPr>
        </p:nvSpPr>
        <p:spPr>
          <a:xfrm>
            <a:off x="8821805" y="2613061"/>
            <a:ext cx="2281790" cy="603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ctr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7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7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7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79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79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79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79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79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79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79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79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79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79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500"/>
                            </p:stCondLst>
                            <p:childTnLst>
                              <p:par>
                                <p:cTn id="4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79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79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000"/>
                            </p:stCondLst>
                            <p:childTnLst>
                              <p:par>
                                <p:cTn id="5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79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79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500"/>
                            </p:stCondLst>
                            <p:childTnLst>
                              <p:par>
                                <p:cTn id="5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79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79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8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8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80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80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500"/>
                            </p:stCondLst>
                            <p:childTnLst>
                              <p:par>
                                <p:cTn id="8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80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80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000"/>
                            </p:stCondLst>
                            <p:childTnLst>
                              <p:par>
                                <p:cTn id="8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/>
                                        <p:tgtEl>
                                          <p:spTgt spid="80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/>
                                        <p:tgtEl>
                                          <p:spTgt spid="80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2500"/>
                            </p:stCondLst>
                            <p:childTnLst>
                              <p:par>
                                <p:cTn id="9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/>
                                        <p:tgtEl>
                                          <p:spTgt spid="80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80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3000"/>
                            </p:stCondLst>
                            <p:childTnLst>
                              <p:par>
                                <p:cTn id="9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80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/>
                                        <p:tgtEl>
                                          <p:spTgt spid="80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3500"/>
                            </p:stCondLst>
                            <p:childTnLst>
                              <p:par>
                                <p:cTn id="10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/>
                                        <p:tgtEl>
                                          <p:spTgt spid="80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/>
                                        <p:tgtEl>
                                          <p:spTgt spid="80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4000"/>
                            </p:stCondLst>
                            <p:childTnLst>
                              <p:par>
                                <p:cTn id="10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/>
                                        <p:tgtEl>
                                          <p:spTgt spid="80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/>
                                        <p:tgtEl>
                                          <p:spTgt spid="80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4500"/>
                            </p:stCondLst>
                            <p:childTnLst>
                              <p:par>
                                <p:cTn id="11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/>
                                        <p:tgtEl>
                                          <p:spTgt spid="80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/>
                                        <p:tgtEl>
                                          <p:spTgt spid="80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500"/>
                            </p:stCondLst>
                            <p:childTnLst>
                              <p:par>
                                <p:cTn id="12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/>
                                        <p:tgtEl>
                                          <p:spTgt spid="8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/>
                                        <p:tgtEl>
                                          <p:spTgt spid="8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000"/>
                            </p:stCondLst>
                            <p:childTnLst>
                              <p:par>
                                <p:cTn id="13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/>
                                        <p:tgtEl>
                                          <p:spTgt spid="80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/>
                                        <p:tgtEl>
                                          <p:spTgt spid="80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1500"/>
                            </p:stCondLst>
                            <p:childTnLst>
                              <p:par>
                                <p:cTn id="13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/>
                                        <p:tgtEl>
                                          <p:spTgt spid="80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/>
                                        <p:tgtEl>
                                          <p:spTgt spid="80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2000"/>
                            </p:stCondLst>
                            <p:childTnLst>
                              <p:par>
                                <p:cTn id="14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500"/>
                                        <p:tgtEl>
                                          <p:spTgt spid="80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/>
                                        <p:tgtEl>
                                          <p:spTgt spid="80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2500"/>
                            </p:stCondLst>
                            <p:childTnLst>
                              <p:par>
                                <p:cTn id="14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/>
                                        <p:tgtEl>
                                          <p:spTgt spid="80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/>
                                        <p:tgtEl>
                                          <p:spTgt spid="80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3000"/>
                            </p:stCondLst>
                            <p:childTnLst>
                              <p:par>
                                <p:cTn id="15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4" dur="500"/>
                                        <p:tgtEl>
                                          <p:spTgt spid="80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500"/>
                                        <p:tgtEl>
                                          <p:spTgt spid="80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3500"/>
                            </p:stCondLst>
                            <p:childTnLst>
                              <p:par>
                                <p:cTn id="15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/>
                                        <p:tgtEl>
                                          <p:spTgt spid="80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/>
                                        <p:tgtEl>
                                          <p:spTgt spid="80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4000"/>
                            </p:stCondLst>
                            <p:childTnLst>
                              <p:par>
                                <p:cTn id="16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4" dur="500"/>
                                        <p:tgtEl>
                                          <p:spTgt spid="80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500"/>
                                        <p:tgtEl>
                                          <p:spTgt spid="80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4500"/>
                            </p:stCondLst>
                            <p:childTnLst>
                              <p:par>
                                <p:cTn id="16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/>
                                        <p:tgtEl>
                                          <p:spTgt spid="80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/>
                                        <p:tgtEl>
                                          <p:spTgt spid="80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1" presetID="10" presetClass="entr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jdslijn vier stappen">
  <p:cSld name="Tijdslijn vier stappen">
    <p:spTree>
      <p:nvGrpSpPr>
        <p:cNvPr id="1" name="Shape 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Google Shape;807;p67"/>
          <p:cNvSpPr txBox="1">
            <a:spLocks noGrp="1"/>
          </p:cNvSpPr>
          <p:nvPr>
            <p:ph type="body" idx="1"/>
          </p:nvPr>
        </p:nvSpPr>
        <p:spPr>
          <a:xfrm>
            <a:off x="571500" y="2249906"/>
            <a:ext cx="2209800" cy="3798114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08" name="Google Shape;808;p67"/>
          <p:cNvSpPr txBox="1">
            <a:spLocks noGrp="1"/>
          </p:cNvSpPr>
          <p:nvPr>
            <p:ph type="body" idx="2"/>
          </p:nvPr>
        </p:nvSpPr>
        <p:spPr>
          <a:xfrm>
            <a:off x="3517900" y="2249906"/>
            <a:ext cx="2209800" cy="3798114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09" name="Google Shape;809;p67"/>
          <p:cNvSpPr txBox="1">
            <a:spLocks noGrp="1"/>
          </p:cNvSpPr>
          <p:nvPr>
            <p:ph type="body" idx="3"/>
          </p:nvPr>
        </p:nvSpPr>
        <p:spPr>
          <a:xfrm>
            <a:off x="6464300" y="2249906"/>
            <a:ext cx="2209800" cy="3798114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0" name="Google Shape;810;p67"/>
          <p:cNvSpPr txBox="1">
            <a:spLocks noGrp="1"/>
          </p:cNvSpPr>
          <p:nvPr>
            <p:ph type="body" idx="4"/>
          </p:nvPr>
        </p:nvSpPr>
        <p:spPr>
          <a:xfrm>
            <a:off x="9410700" y="2249906"/>
            <a:ext cx="2209800" cy="3798114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1" name="Google Shape;811;p67"/>
          <p:cNvSpPr txBox="1">
            <a:spLocks noGrp="1"/>
          </p:cNvSpPr>
          <p:nvPr>
            <p:ph type="body" idx="5"/>
          </p:nvPr>
        </p:nvSpPr>
        <p:spPr>
          <a:xfrm>
            <a:off x="571500" y="6062257"/>
            <a:ext cx="11620500" cy="22424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2" name="Google Shape;812;p67"/>
          <p:cNvSpPr txBox="1">
            <a:spLocks noGrp="1"/>
          </p:cNvSpPr>
          <p:nvPr>
            <p:ph type="body" idx="6"/>
          </p:nvPr>
        </p:nvSpPr>
        <p:spPr>
          <a:xfrm>
            <a:off x="638911" y="3675269"/>
            <a:ext cx="2074978" cy="21066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dk2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3" name="Google Shape;813;p67"/>
          <p:cNvSpPr txBox="1">
            <a:spLocks noGrp="1"/>
          </p:cNvSpPr>
          <p:nvPr>
            <p:ph type="body" idx="7"/>
          </p:nvPr>
        </p:nvSpPr>
        <p:spPr>
          <a:xfrm rot="5400000">
            <a:off x="1658400" y="3158128"/>
            <a:ext cx="36000" cy="5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4" name="Google Shape;814;p67"/>
          <p:cNvSpPr txBox="1">
            <a:spLocks noGrp="1"/>
          </p:cNvSpPr>
          <p:nvPr>
            <p:ph type="body" idx="8"/>
          </p:nvPr>
        </p:nvSpPr>
        <p:spPr>
          <a:xfrm>
            <a:off x="864646" y="2613061"/>
            <a:ext cx="1623508" cy="603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ctr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5" name="Google Shape;815;p67"/>
          <p:cNvSpPr txBox="1">
            <a:spLocks noGrp="1"/>
          </p:cNvSpPr>
          <p:nvPr>
            <p:ph type="body" idx="9"/>
          </p:nvPr>
        </p:nvSpPr>
        <p:spPr>
          <a:xfrm>
            <a:off x="3596265" y="3675269"/>
            <a:ext cx="2074978" cy="21066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dk2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6" name="Google Shape;816;p67"/>
          <p:cNvSpPr txBox="1">
            <a:spLocks noGrp="1"/>
          </p:cNvSpPr>
          <p:nvPr>
            <p:ph type="body" idx="13"/>
          </p:nvPr>
        </p:nvSpPr>
        <p:spPr>
          <a:xfrm rot="5400000">
            <a:off x="4615754" y="3158128"/>
            <a:ext cx="36000" cy="5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7" name="Google Shape;817;p67"/>
          <p:cNvSpPr txBox="1">
            <a:spLocks noGrp="1"/>
          </p:cNvSpPr>
          <p:nvPr>
            <p:ph type="body" idx="14"/>
          </p:nvPr>
        </p:nvSpPr>
        <p:spPr>
          <a:xfrm>
            <a:off x="3822000" y="2613061"/>
            <a:ext cx="1623508" cy="603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ctr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8" name="Google Shape;818;p67"/>
          <p:cNvSpPr txBox="1">
            <a:spLocks noGrp="1"/>
          </p:cNvSpPr>
          <p:nvPr>
            <p:ph type="body" idx="15"/>
          </p:nvPr>
        </p:nvSpPr>
        <p:spPr>
          <a:xfrm>
            <a:off x="6530522" y="3675269"/>
            <a:ext cx="2074978" cy="21066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dk2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9" name="Google Shape;819;p67"/>
          <p:cNvSpPr txBox="1">
            <a:spLocks noGrp="1"/>
          </p:cNvSpPr>
          <p:nvPr>
            <p:ph type="body" idx="16"/>
          </p:nvPr>
        </p:nvSpPr>
        <p:spPr>
          <a:xfrm rot="5400000">
            <a:off x="7550011" y="3158128"/>
            <a:ext cx="36000" cy="5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20" name="Google Shape;820;p67"/>
          <p:cNvSpPr txBox="1">
            <a:spLocks noGrp="1"/>
          </p:cNvSpPr>
          <p:nvPr>
            <p:ph type="body" idx="17"/>
          </p:nvPr>
        </p:nvSpPr>
        <p:spPr>
          <a:xfrm>
            <a:off x="6756257" y="2613061"/>
            <a:ext cx="1623508" cy="603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ctr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21" name="Google Shape;821;p67"/>
          <p:cNvSpPr txBox="1">
            <a:spLocks noGrp="1"/>
          </p:cNvSpPr>
          <p:nvPr>
            <p:ph type="body" idx="18"/>
          </p:nvPr>
        </p:nvSpPr>
        <p:spPr>
          <a:xfrm>
            <a:off x="9478111" y="3675269"/>
            <a:ext cx="2074978" cy="21066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dk2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22" name="Google Shape;822;p67"/>
          <p:cNvSpPr txBox="1">
            <a:spLocks noGrp="1"/>
          </p:cNvSpPr>
          <p:nvPr>
            <p:ph type="body" idx="19"/>
          </p:nvPr>
        </p:nvSpPr>
        <p:spPr>
          <a:xfrm rot="5400000">
            <a:off x="10497600" y="3158128"/>
            <a:ext cx="36000" cy="5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23" name="Google Shape;823;p67"/>
          <p:cNvSpPr txBox="1">
            <a:spLocks noGrp="1"/>
          </p:cNvSpPr>
          <p:nvPr>
            <p:ph type="body" idx="20"/>
          </p:nvPr>
        </p:nvSpPr>
        <p:spPr>
          <a:xfrm>
            <a:off x="9703846" y="2613061"/>
            <a:ext cx="1623508" cy="603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ctr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24" name="Google Shape;824;p67"/>
          <p:cNvSpPr txBox="1">
            <a:spLocks noGrp="1"/>
          </p:cNvSpPr>
          <p:nvPr>
            <p:ph type="ftr" idx="11"/>
          </p:nvPr>
        </p:nvSpPr>
        <p:spPr>
          <a:xfrm>
            <a:off x="571501" y="6570920"/>
            <a:ext cx="10441222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5" name="Google Shape;825;p67"/>
          <p:cNvSpPr txBox="1">
            <a:spLocks noGrp="1"/>
          </p:cNvSpPr>
          <p:nvPr>
            <p:ph type="sldNum" idx="12"/>
          </p:nvPr>
        </p:nvSpPr>
        <p:spPr>
          <a:xfrm>
            <a:off x="11132595" y="6570920"/>
            <a:ext cx="487905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  <p:sp>
        <p:nvSpPr>
          <p:cNvPr id="826" name="Google Shape;826;p67"/>
          <p:cNvSpPr txBox="1">
            <a:spLocks noGrp="1"/>
          </p:cNvSpPr>
          <p:nvPr>
            <p:ph type="title"/>
          </p:nvPr>
        </p:nvSpPr>
        <p:spPr>
          <a:xfrm>
            <a:off x="571500" y="795743"/>
            <a:ext cx="11049000" cy="63325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8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8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81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81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81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81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81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81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81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81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81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81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500"/>
                            </p:stCondLst>
                            <p:childTnLst>
                              <p:par>
                                <p:cTn id="4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81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81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81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81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500"/>
                            </p:stCondLst>
                            <p:childTnLst>
                              <p:par>
                                <p:cTn id="5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81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81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8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8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81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81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500"/>
                            </p:stCondLst>
                            <p:childTnLst>
                              <p:par>
                                <p:cTn id="7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81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81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000"/>
                            </p:stCondLst>
                            <p:childTnLst>
                              <p:par>
                                <p:cTn id="8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81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81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500"/>
                            </p:stCondLst>
                            <p:childTnLst>
                              <p:par>
                                <p:cTn id="8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81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81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3000"/>
                            </p:stCondLst>
                            <p:childTnLst>
                              <p:par>
                                <p:cTn id="9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/>
                                        <p:tgtEl>
                                          <p:spTgt spid="81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/>
                                        <p:tgtEl>
                                          <p:spTgt spid="81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3500"/>
                            </p:stCondLst>
                            <p:childTnLst>
                              <p:par>
                                <p:cTn id="9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/>
                                        <p:tgtEl>
                                          <p:spTgt spid="81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/>
                                        <p:tgtEl>
                                          <p:spTgt spid="81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4000"/>
                            </p:stCondLst>
                            <p:childTnLst>
                              <p:par>
                                <p:cTn id="10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/>
                                        <p:tgtEl>
                                          <p:spTgt spid="81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/>
                                        <p:tgtEl>
                                          <p:spTgt spid="81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4500"/>
                            </p:stCondLst>
                            <p:childTnLst>
                              <p:par>
                                <p:cTn id="10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/>
                                        <p:tgtEl>
                                          <p:spTgt spid="81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/>
                                        <p:tgtEl>
                                          <p:spTgt spid="81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500"/>
                            </p:stCondLst>
                            <p:childTnLst>
                              <p:par>
                                <p:cTn id="12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/>
                                        <p:tgtEl>
                                          <p:spTgt spid="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/>
                                        <p:tgtEl>
                                          <p:spTgt spid="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000"/>
                            </p:stCondLst>
                            <p:childTnLst>
                              <p:par>
                                <p:cTn id="12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/>
                                        <p:tgtEl>
                                          <p:spTgt spid="82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/>
                                        <p:tgtEl>
                                          <p:spTgt spid="82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1500"/>
                            </p:stCondLst>
                            <p:childTnLst>
                              <p:par>
                                <p:cTn id="13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/>
                                        <p:tgtEl>
                                          <p:spTgt spid="82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/>
                                        <p:tgtEl>
                                          <p:spTgt spid="82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2000"/>
                            </p:stCondLst>
                            <p:childTnLst>
                              <p:par>
                                <p:cTn id="13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/>
                                        <p:tgtEl>
                                          <p:spTgt spid="82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/>
                                        <p:tgtEl>
                                          <p:spTgt spid="82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500"/>
                                        <p:tgtEl>
                                          <p:spTgt spid="82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/>
                                        <p:tgtEl>
                                          <p:spTgt spid="82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3000"/>
                            </p:stCondLst>
                            <p:childTnLst>
                              <p:par>
                                <p:cTn id="14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/>
                                        <p:tgtEl>
                                          <p:spTgt spid="82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/>
                                        <p:tgtEl>
                                          <p:spTgt spid="82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3500"/>
                            </p:stCondLst>
                            <p:childTnLst>
                              <p:par>
                                <p:cTn id="15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6" dur="500"/>
                                        <p:tgtEl>
                                          <p:spTgt spid="82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/>
                                        <p:tgtEl>
                                          <p:spTgt spid="82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4000"/>
                            </p:stCondLst>
                            <p:childTnLst>
                              <p:par>
                                <p:cTn id="15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/>
                                        <p:tgtEl>
                                          <p:spTgt spid="82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/>
                                        <p:tgtEl>
                                          <p:spTgt spid="82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4500"/>
                            </p:stCondLst>
                            <p:childTnLst>
                              <p:par>
                                <p:cTn id="16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6" dur="500"/>
                                        <p:tgtEl>
                                          <p:spTgt spid="82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7" dur="500"/>
                                        <p:tgtEl>
                                          <p:spTgt spid="82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8" presetID="10" presetClass="entr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500"/>
                            </p:stCondLst>
                            <p:childTnLst>
                              <p:par>
                                <p:cTn id="18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2" dur="500"/>
                                        <p:tgtEl>
                                          <p:spTgt spid="8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3" dur="500"/>
                                        <p:tgtEl>
                                          <p:spTgt spid="8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1000"/>
                            </p:stCondLst>
                            <p:childTnLst>
                              <p:par>
                                <p:cTn id="18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/>
                                        <p:tgtEl>
                                          <p:spTgt spid="82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/>
                                        <p:tgtEl>
                                          <p:spTgt spid="82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1500"/>
                            </p:stCondLst>
                            <p:childTnLst>
                              <p:par>
                                <p:cTn id="19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2" dur="500"/>
                                        <p:tgtEl>
                                          <p:spTgt spid="82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3" dur="500"/>
                                        <p:tgtEl>
                                          <p:spTgt spid="82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2000"/>
                            </p:stCondLst>
                            <p:childTnLst>
                              <p:par>
                                <p:cTn id="19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7" dur="500"/>
                                        <p:tgtEl>
                                          <p:spTgt spid="82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8" dur="500"/>
                                        <p:tgtEl>
                                          <p:spTgt spid="82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2" dur="500"/>
                                        <p:tgtEl>
                                          <p:spTgt spid="82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3" dur="500"/>
                                        <p:tgtEl>
                                          <p:spTgt spid="82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>
                            <p:stCondLst>
                              <p:cond delay="3000"/>
                            </p:stCondLst>
                            <p:childTnLst>
                              <p:par>
                                <p:cTn id="20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7" dur="500"/>
                                        <p:tgtEl>
                                          <p:spTgt spid="82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8" dur="500"/>
                                        <p:tgtEl>
                                          <p:spTgt spid="82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3500"/>
                            </p:stCondLst>
                            <p:childTnLst>
                              <p:par>
                                <p:cTn id="2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2" dur="500"/>
                                        <p:tgtEl>
                                          <p:spTgt spid="82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3" dur="500"/>
                                        <p:tgtEl>
                                          <p:spTgt spid="82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>
                            <p:stCondLst>
                              <p:cond delay="4000"/>
                            </p:stCondLst>
                            <p:childTnLst>
                              <p:par>
                                <p:cTn id="2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7" dur="500"/>
                                        <p:tgtEl>
                                          <p:spTgt spid="82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8" dur="500"/>
                                        <p:tgtEl>
                                          <p:spTgt spid="82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2" dur="500"/>
                                        <p:tgtEl>
                                          <p:spTgt spid="82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3" dur="500"/>
                                        <p:tgtEl>
                                          <p:spTgt spid="82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4" presetID="10" presetClass="entr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6" dur="500"/>
                                        <p:tgtEl>
                                          <p:spTgt spid="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9" dur="500"/>
                                        <p:tgtEl>
                                          <p:spTgt spid="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jdslijn uitbereiding met vier stappen">
  <p:cSld name="Tijdslijn uitbereiding met vier stappen">
    <p:spTree>
      <p:nvGrpSpPr>
        <p:cNvPr id="1" name="Shape 8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8" name="Google Shape;828;p68"/>
          <p:cNvSpPr txBox="1">
            <a:spLocks noGrp="1"/>
          </p:cNvSpPr>
          <p:nvPr>
            <p:ph type="body" idx="1"/>
          </p:nvPr>
        </p:nvSpPr>
        <p:spPr>
          <a:xfrm>
            <a:off x="571500" y="2249906"/>
            <a:ext cx="2209800" cy="3798114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29" name="Google Shape;829;p68"/>
          <p:cNvSpPr txBox="1">
            <a:spLocks noGrp="1"/>
          </p:cNvSpPr>
          <p:nvPr>
            <p:ph type="body" idx="2"/>
          </p:nvPr>
        </p:nvSpPr>
        <p:spPr>
          <a:xfrm>
            <a:off x="3517900" y="2249906"/>
            <a:ext cx="2209800" cy="3798114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30" name="Google Shape;830;p68"/>
          <p:cNvSpPr txBox="1">
            <a:spLocks noGrp="1"/>
          </p:cNvSpPr>
          <p:nvPr>
            <p:ph type="body" idx="3"/>
          </p:nvPr>
        </p:nvSpPr>
        <p:spPr>
          <a:xfrm>
            <a:off x="6464300" y="2249906"/>
            <a:ext cx="2209800" cy="3798114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31" name="Google Shape;831;p68"/>
          <p:cNvSpPr txBox="1">
            <a:spLocks noGrp="1"/>
          </p:cNvSpPr>
          <p:nvPr>
            <p:ph type="body" idx="4"/>
          </p:nvPr>
        </p:nvSpPr>
        <p:spPr>
          <a:xfrm>
            <a:off x="9410700" y="2249906"/>
            <a:ext cx="2209800" cy="3798114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32" name="Google Shape;832;p68"/>
          <p:cNvSpPr txBox="1">
            <a:spLocks noGrp="1"/>
          </p:cNvSpPr>
          <p:nvPr>
            <p:ph type="body" idx="5"/>
          </p:nvPr>
        </p:nvSpPr>
        <p:spPr>
          <a:xfrm>
            <a:off x="638911" y="3675269"/>
            <a:ext cx="2074978" cy="21066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dk2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33" name="Google Shape;833;p68"/>
          <p:cNvSpPr txBox="1">
            <a:spLocks noGrp="1"/>
          </p:cNvSpPr>
          <p:nvPr>
            <p:ph type="body" idx="6"/>
          </p:nvPr>
        </p:nvSpPr>
        <p:spPr>
          <a:xfrm rot="5400000">
            <a:off x="1658400" y="3158128"/>
            <a:ext cx="36000" cy="5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34" name="Google Shape;834;p68"/>
          <p:cNvSpPr txBox="1">
            <a:spLocks noGrp="1"/>
          </p:cNvSpPr>
          <p:nvPr>
            <p:ph type="body" idx="7"/>
          </p:nvPr>
        </p:nvSpPr>
        <p:spPr>
          <a:xfrm>
            <a:off x="864646" y="2613061"/>
            <a:ext cx="1623508" cy="603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ctr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35" name="Google Shape;835;p68"/>
          <p:cNvSpPr txBox="1">
            <a:spLocks noGrp="1"/>
          </p:cNvSpPr>
          <p:nvPr>
            <p:ph type="body" idx="8"/>
          </p:nvPr>
        </p:nvSpPr>
        <p:spPr>
          <a:xfrm>
            <a:off x="3596265" y="3675269"/>
            <a:ext cx="2074978" cy="21066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dk2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36" name="Google Shape;836;p68"/>
          <p:cNvSpPr txBox="1">
            <a:spLocks noGrp="1"/>
          </p:cNvSpPr>
          <p:nvPr>
            <p:ph type="body" idx="9"/>
          </p:nvPr>
        </p:nvSpPr>
        <p:spPr>
          <a:xfrm rot="5400000">
            <a:off x="4615754" y="3158128"/>
            <a:ext cx="36000" cy="5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37" name="Google Shape;837;p68"/>
          <p:cNvSpPr txBox="1">
            <a:spLocks noGrp="1"/>
          </p:cNvSpPr>
          <p:nvPr>
            <p:ph type="body" idx="13"/>
          </p:nvPr>
        </p:nvSpPr>
        <p:spPr>
          <a:xfrm>
            <a:off x="3822000" y="2613061"/>
            <a:ext cx="1623508" cy="603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ctr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38" name="Google Shape;838;p68"/>
          <p:cNvSpPr txBox="1">
            <a:spLocks noGrp="1"/>
          </p:cNvSpPr>
          <p:nvPr>
            <p:ph type="body" idx="14"/>
          </p:nvPr>
        </p:nvSpPr>
        <p:spPr>
          <a:xfrm>
            <a:off x="6530522" y="3675269"/>
            <a:ext cx="2074978" cy="21066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dk2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39" name="Google Shape;839;p68"/>
          <p:cNvSpPr txBox="1">
            <a:spLocks noGrp="1"/>
          </p:cNvSpPr>
          <p:nvPr>
            <p:ph type="body" idx="15"/>
          </p:nvPr>
        </p:nvSpPr>
        <p:spPr>
          <a:xfrm rot="5400000">
            <a:off x="7550011" y="3158128"/>
            <a:ext cx="36000" cy="5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40" name="Google Shape;840;p68"/>
          <p:cNvSpPr txBox="1">
            <a:spLocks noGrp="1"/>
          </p:cNvSpPr>
          <p:nvPr>
            <p:ph type="body" idx="16"/>
          </p:nvPr>
        </p:nvSpPr>
        <p:spPr>
          <a:xfrm>
            <a:off x="6756257" y="2613061"/>
            <a:ext cx="1623508" cy="603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ctr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41" name="Google Shape;841;p68"/>
          <p:cNvSpPr txBox="1">
            <a:spLocks noGrp="1"/>
          </p:cNvSpPr>
          <p:nvPr>
            <p:ph type="body" idx="17"/>
          </p:nvPr>
        </p:nvSpPr>
        <p:spPr>
          <a:xfrm>
            <a:off x="9478111" y="3675269"/>
            <a:ext cx="2074978" cy="21066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dk2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42" name="Google Shape;842;p68"/>
          <p:cNvSpPr txBox="1">
            <a:spLocks noGrp="1"/>
          </p:cNvSpPr>
          <p:nvPr>
            <p:ph type="body" idx="18"/>
          </p:nvPr>
        </p:nvSpPr>
        <p:spPr>
          <a:xfrm rot="5400000">
            <a:off x="10497600" y="3158128"/>
            <a:ext cx="36000" cy="5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43" name="Google Shape;843;p68"/>
          <p:cNvSpPr txBox="1">
            <a:spLocks noGrp="1"/>
          </p:cNvSpPr>
          <p:nvPr>
            <p:ph type="body" idx="19"/>
          </p:nvPr>
        </p:nvSpPr>
        <p:spPr>
          <a:xfrm>
            <a:off x="9703846" y="2613061"/>
            <a:ext cx="1623508" cy="603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ctr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44" name="Google Shape;844;p68"/>
          <p:cNvSpPr txBox="1">
            <a:spLocks noGrp="1"/>
          </p:cNvSpPr>
          <p:nvPr>
            <p:ph type="body" idx="20"/>
          </p:nvPr>
        </p:nvSpPr>
        <p:spPr>
          <a:xfrm>
            <a:off x="0" y="6062257"/>
            <a:ext cx="11620500" cy="22424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45" name="Google Shape;845;p68"/>
          <p:cNvSpPr>
            <a:spLocks noGrp="1"/>
          </p:cNvSpPr>
          <p:nvPr>
            <p:ph type="body" idx="21"/>
          </p:nvPr>
        </p:nvSpPr>
        <p:spPr>
          <a:xfrm rot="5400000">
            <a:off x="11584501" y="5994378"/>
            <a:ext cx="431998" cy="360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46" name="Google Shape;846;p68"/>
          <p:cNvSpPr txBox="1">
            <a:spLocks noGrp="1"/>
          </p:cNvSpPr>
          <p:nvPr>
            <p:ph type="ftr" idx="11"/>
          </p:nvPr>
        </p:nvSpPr>
        <p:spPr>
          <a:xfrm>
            <a:off x="571501" y="6570920"/>
            <a:ext cx="10441222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7" name="Google Shape;847;p68"/>
          <p:cNvSpPr txBox="1">
            <a:spLocks noGrp="1"/>
          </p:cNvSpPr>
          <p:nvPr>
            <p:ph type="sldNum" idx="12"/>
          </p:nvPr>
        </p:nvSpPr>
        <p:spPr>
          <a:xfrm>
            <a:off x="11132595" y="6570920"/>
            <a:ext cx="487905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  <p:sp>
        <p:nvSpPr>
          <p:cNvPr id="848" name="Google Shape;848;p68"/>
          <p:cNvSpPr txBox="1">
            <a:spLocks noGrp="1"/>
          </p:cNvSpPr>
          <p:nvPr>
            <p:ph type="title"/>
          </p:nvPr>
        </p:nvSpPr>
        <p:spPr>
          <a:xfrm>
            <a:off x="571500" y="795743"/>
            <a:ext cx="11049000" cy="63325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8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8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8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83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83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83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83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83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83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83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83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83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83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500"/>
                            </p:stCondLst>
                            <p:childTnLst>
                              <p:par>
                                <p:cTn id="4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83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83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000"/>
                            </p:stCondLst>
                            <p:childTnLst>
                              <p:par>
                                <p:cTn id="5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83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83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500"/>
                            </p:stCondLst>
                            <p:childTnLst>
                              <p:par>
                                <p:cTn id="5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83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83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8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8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83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83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500"/>
                            </p:stCondLst>
                            <p:childTnLst>
                              <p:par>
                                <p:cTn id="8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83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83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000"/>
                            </p:stCondLst>
                            <p:childTnLst>
                              <p:par>
                                <p:cTn id="8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/>
                                        <p:tgtEl>
                                          <p:spTgt spid="83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/>
                                        <p:tgtEl>
                                          <p:spTgt spid="83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2500"/>
                            </p:stCondLst>
                            <p:childTnLst>
                              <p:par>
                                <p:cTn id="9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/>
                                        <p:tgtEl>
                                          <p:spTgt spid="83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83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3000"/>
                            </p:stCondLst>
                            <p:childTnLst>
                              <p:par>
                                <p:cTn id="9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83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/>
                                        <p:tgtEl>
                                          <p:spTgt spid="83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3500"/>
                            </p:stCondLst>
                            <p:childTnLst>
                              <p:par>
                                <p:cTn id="10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/>
                                        <p:tgtEl>
                                          <p:spTgt spid="83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/>
                                        <p:tgtEl>
                                          <p:spTgt spid="83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4000"/>
                            </p:stCondLst>
                            <p:childTnLst>
                              <p:par>
                                <p:cTn id="10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/>
                                        <p:tgtEl>
                                          <p:spTgt spid="83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/>
                                        <p:tgtEl>
                                          <p:spTgt spid="83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4500"/>
                            </p:stCondLst>
                            <p:childTnLst>
                              <p:par>
                                <p:cTn id="11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/>
                                        <p:tgtEl>
                                          <p:spTgt spid="83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/>
                                        <p:tgtEl>
                                          <p:spTgt spid="83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500"/>
                            </p:stCondLst>
                            <p:childTnLst>
                              <p:par>
                                <p:cTn id="12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/>
                                        <p:tgtEl>
                                          <p:spTgt spid="8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/>
                                        <p:tgtEl>
                                          <p:spTgt spid="8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000"/>
                            </p:stCondLst>
                            <p:childTnLst>
                              <p:par>
                                <p:cTn id="13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/>
                                        <p:tgtEl>
                                          <p:spTgt spid="84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/>
                                        <p:tgtEl>
                                          <p:spTgt spid="84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1500"/>
                            </p:stCondLst>
                            <p:childTnLst>
                              <p:par>
                                <p:cTn id="13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/>
                                        <p:tgtEl>
                                          <p:spTgt spid="84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/>
                                        <p:tgtEl>
                                          <p:spTgt spid="84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2000"/>
                            </p:stCondLst>
                            <p:childTnLst>
                              <p:par>
                                <p:cTn id="14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500"/>
                                        <p:tgtEl>
                                          <p:spTgt spid="84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/>
                                        <p:tgtEl>
                                          <p:spTgt spid="84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2500"/>
                            </p:stCondLst>
                            <p:childTnLst>
                              <p:par>
                                <p:cTn id="14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/>
                                        <p:tgtEl>
                                          <p:spTgt spid="84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/>
                                        <p:tgtEl>
                                          <p:spTgt spid="84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3000"/>
                            </p:stCondLst>
                            <p:childTnLst>
                              <p:par>
                                <p:cTn id="15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4" dur="500"/>
                                        <p:tgtEl>
                                          <p:spTgt spid="84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500"/>
                                        <p:tgtEl>
                                          <p:spTgt spid="84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3500"/>
                            </p:stCondLst>
                            <p:childTnLst>
                              <p:par>
                                <p:cTn id="15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/>
                                        <p:tgtEl>
                                          <p:spTgt spid="84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/>
                                        <p:tgtEl>
                                          <p:spTgt spid="84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4000"/>
                            </p:stCondLst>
                            <p:childTnLst>
                              <p:par>
                                <p:cTn id="16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4" dur="500"/>
                                        <p:tgtEl>
                                          <p:spTgt spid="84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500"/>
                                        <p:tgtEl>
                                          <p:spTgt spid="84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4500"/>
                            </p:stCondLst>
                            <p:childTnLst>
                              <p:par>
                                <p:cTn id="16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/>
                                        <p:tgtEl>
                                          <p:spTgt spid="84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/>
                                        <p:tgtEl>
                                          <p:spTgt spid="84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1" presetID="10" presetClass="entr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500"/>
                            </p:stCondLst>
                            <p:childTnLst>
                              <p:par>
                                <p:cTn id="18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5" dur="500"/>
                                        <p:tgtEl>
                                          <p:spTgt spid="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6" dur="500"/>
                                        <p:tgtEl>
                                          <p:spTgt spid="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0" dur="500"/>
                                        <p:tgtEl>
                                          <p:spTgt spid="84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1" dur="500"/>
                                        <p:tgtEl>
                                          <p:spTgt spid="84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1500"/>
                            </p:stCondLst>
                            <p:childTnLst>
                              <p:par>
                                <p:cTn id="19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500"/>
                                        <p:tgtEl>
                                          <p:spTgt spid="84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500"/>
                                        <p:tgtEl>
                                          <p:spTgt spid="84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2000"/>
                            </p:stCondLst>
                            <p:childTnLst>
                              <p:par>
                                <p:cTn id="19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0" dur="500"/>
                                        <p:tgtEl>
                                          <p:spTgt spid="84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1" dur="500"/>
                                        <p:tgtEl>
                                          <p:spTgt spid="84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2500"/>
                            </p:stCondLst>
                            <p:childTnLst>
                              <p:par>
                                <p:cTn id="20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5" dur="500"/>
                                        <p:tgtEl>
                                          <p:spTgt spid="84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6" dur="500"/>
                                        <p:tgtEl>
                                          <p:spTgt spid="84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3000"/>
                            </p:stCondLst>
                            <p:childTnLst>
                              <p:par>
                                <p:cTn id="20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0" dur="500"/>
                                        <p:tgtEl>
                                          <p:spTgt spid="84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1" dur="500"/>
                                        <p:tgtEl>
                                          <p:spTgt spid="84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3500"/>
                            </p:stCondLst>
                            <p:childTnLst>
                              <p:par>
                                <p:cTn id="21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5" dur="500"/>
                                        <p:tgtEl>
                                          <p:spTgt spid="84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6" dur="500"/>
                                        <p:tgtEl>
                                          <p:spTgt spid="84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>
                            <p:stCondLst>
                              <p:cond delay="4000"/>
                            </p:stCondLst>
                            <p:childTnLst>
                              <p:par>
                                <p:cTn id="21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0" dur="500"/>
                                        <p:tgtEl>
                                          <p:spTgt spid="84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1" dur="500"/>
                                        <p:tgtEl>
                                          <p:spTgt spid="84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>
                            <p:stCondLst>
                              <p:cond delay="4500"/>
                            </p:stCondLst>
                            <p:childTnLst>
                              <p:par>
                                <p:cTn id="22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5" dur="500"/>
                                        <p:tgtEl>
                                          <p:spTgt spid="84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6" dur="500"/>
                                        <p:tgtEl>
                                          <p:spTgt spid="84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7" presetID="10" presetClass="entr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9" dur="500"/>
                                        <p:tgtEl>
                                          <p:spTgt spid="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2" dur="500"/>
                                        <p:tgtEl>
                                          <p:spTgt spid="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jdslijn vijf stappen">
  <p:cSld name="Tijdslijn vijf stappen">
    <p:spTree>
      <p:nvGrpSpPr>
        <p:cNvPr id="1" name="Shape 8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0" name="Google Shape;850;p69"/>
          <p:cNvSpPr txBox="1">
            <a:spLocks noGrp="1"/>
          </p:cNvSpPr>
          <p:nvPr>
            <p:ph type="body" idx="1"/>
          </p:nvPr>
        </p:nvSpPr>
        <p:spPr>
          <a:xfrm>
            <a:off x="574319" y="2249906"/>
            <a:ext cx="1911016" cy="3798114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51" name="Google Shape;851;p69"/>
          <p:cNvSpPr txBox="1">
            <a:spLocks noGrp="1"/>
          </p:cNvSpPr>
          <p:nvPr>
            <p:ph type="body" idx="2"/>
          </p:nvPr>
        </p:nvSpPr>
        <p:spPr>
          <a:xfrm>
            <a:off x="2871243" y="2249906"/>
            <a:ext cx="1911016" cy="3798114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52" name="Google Shape;852;p69"/>
          <p:cNvSpPr txBox="1">
            <a:spLocks noGrp="1"/>
          </p:cNvSpPr>
          <p:nvPr>
            <p:ph type="body" idx="3"/>
          </p:nvPr>
        </p:nvSpPr>
        <p:spPr>
          <a:xfrm>
            <a:off x="5136727" y="2249906"/>
            <a:ext cx="1911016" cy="3798114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53" name="Google Shape;853;p69"/>
          <p:cNvSpPr txBox="1">
            <a:spLocks noGrp="1"/>
          </p:cNvSpPr>
          <p:nvPr>
            <p:ph type="body" idx="4"/>
          </p:nvPr>
        </p:nvSpPr>
        <p:spPr>
          <a:xfrm>
            <a:off x="7417597" y="2249906"/>
            <a:ext cx="1911016" cy="3798114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54" name="Google Shape;854;p69"/>
          <p:cNvSpPr txBox="1">
            <a:spLocks noGrp="1"/>
          </p:cNvSpPr>
          <p:nvPr>
            <p:ph type="body" idx="5"/>
          </p:nvPr>
        </p:nvSpPr>
        <p:spPr>
          <a:xfrm>
            <a:off x="571500" y="6062257"/>
            <a:ext cx="11620500" cy="22424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55" name="Google Shape;855;p69"/>
          <p:cNvSpPr txBox="1">
            <a:spLocks noGrp="1"/>
          </p:cNvSpPr>
          <p:nvPr>
            <p:ph type="body" idx="6"/>
          </p:nvPr>
        </p:nvSpPr>
        <p:spPr>
          <a:xfrm>
            <a:off x="664172" y="3675269"/>
            <a:ext cx="1731310" cy="21066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dk2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56" name="Google Shape;856;p69"/>
          <p:cNvSpPr txBox="1">
            <a:spLocks noGrp="1"/>
          </p:cNvSpPr>
          <p:nvPr>
            <p:ph type="body" idx="7"/>
          </p:nvPr>
        </p:nvSpPr>
        <p:spPr>
          <a:xfrm rot="5400000">
            <a:off x="1511827" y="3158128"/>
            <a:ext cx="36000" cy="5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57" name="Google Shape;857;p69"/>
          <p:cNvSpPr txBox="1">
            <a:spLocks noGrp="1"/>
          </p:cNvSpPr>
          <p:nvPr>
            <p:ph type="body" idx="8"/>
          </p:nvPr>
        </p:nvSpPr>
        <p:spPr>
          <a:xfrm>
            <a:off x="718073" y="2613061"/>
            <a:ext cx="1623508" cy="603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ctr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58" name="Google Shape;858;p69"/>
          <p:cNvSpPr txBox="1">
            <a:spLocks noGrp="1"/>
          </p:cNvSpPr>
          <p:nvPr>
            <p:ph type="body" idx="9"/>
          </p:nvPr>
        </p:nvSpPr>
        <p:spPr>
          <a:xfrm>
            <a:off x="2961096" y="3675269"/>
            <a:ext cx="1731310" cy="21066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dk2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59" name="Google Shape;859;p69"/>
          <p:cNvSpPr txBox="1">
            <a:spLocks noGrp="1"/>
          </p:cNvSpPr>
          <p:nvPr>
            <p:ph type="body" idx="13"/>
          </p:nvPr>
        </p:nvSpPr>
        <p:spPr>
          <a:xfrm rot="5400000">
            <a:off x="3808751" y="3158128"/>
            <a:ext cx="36000" cy="5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60" name="Google Shape;860;p69"/>
          <p:cNvSpPr txBox="1">
            <a:spLocks noGrp="1"/>
          </p:cNvSpPr>
          <p:nvPr>
            <p:ph type="body" idx="14"/>
          </p:nvPr>
        </p:nvSpPr>
        <p:spPr>
          <a:xfrm>
            <a:off x="3014997" y="2613061"/>
            <a:ext cx="1623508" cy="603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ctr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61" name="Google Shape;861;p69"/>
          <p:cNvSpPr txBox="1">
            <a:spLocks noGrp="1"/>
          </p:cNvSpPr>
          <p:nvPr>
            <p:ph type="body" idx="15"/>
          </p:nvPr>
        </p:nvSpPr>
        <p:spPr>
          <a:xfrm>
            <a:off x="5226580" y="3675269"/>
            <a:ext cx="1731310" cy="21066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dk2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62" name="Google Shape;862;p69"/>
          <p:cNvSpPr txBox="1">
            <a:spLocks noGrp="1"/>
          </p:cNvSpPr>
          <p:nvPr>
            <p:ph type="body" idx="16"/>
          </p:nvPr>
        </p:nvSpPr>
        <p:spPr>
          <a:xfrm rot="5400000">
            <a:off x="6074235" y="3158128"/>
            <a:ext cx="36000" cy="5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63" name="Google Shape;863;p69"/>
          <p:cNvSpPr txBox="1">
            <a:spLocks noGrp="1"/>
          </p:cNvSpPr>
          <p:nvPr>
            <p:ph type="body" idx="17"/>
          </p:nvPr>
        </p:nvSpPr>
        <p:spPr>
          <a:xfrm>
            <a:off x="5280481" y="2613061"/>
            <a:ext cx="1623508" cy="603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ctr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64" name="Google Shape;864;p69"/>
          <p:cNvSpPr txBox="1">
            <a:spLocks noGrp="1"/>
          </p:cNvSpPr>
          <p:nvPr>
            <p:ph type="body" idx="18"/>
          </p:nvPr>
        </p:nvSpPr>
        <p:spPr>
          <a:xfrm>
            <a:off x="7507450" y="3675269"/>
            <a:ext cx="1731310" cy="21066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dk2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65" name="Google Shape;865;p69"/>
          <p:cNvSpPr txBox="1">
            <a:spLocks noGrp="1"/>
          </p:cNvSpPr>
          <p:nvPr>
            <p:ph type="body" idx="19"/>
          </p:nvPr>
        </p:nvSpPr>
        <p:spPr>
          <a:xfrm rot="5400000">
            <a:off x="8355105" y="3158128"/>
            <a:ext cx="36000" cy="5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66" name="Google Shape;866;p69"/>
          <p:cNvSpPr txBox="1">
            <a:spLocks noGrp="1"/>
          </p:cNvSpPr>
          <p:nvPr>
            <p:ph type="body" idx="20"/>
          </p:nvPr>
        </p:nvSpPr>
        <p:spPr>
          <a:xfrm>
            <a:off x="7561351" y="2613061"/>
            <a:ext cx="1623508" cy="603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ctr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67" name="Google Shape;867;p69"/>
          <p:cNvSpPr txBox="1">
            <a:spLocks noGrp="1"/>
          </p:cNvSpPr>
          <p:nvPr>
            <p:ph type="ftr" idx="11"/>
          </p:nvPr>
        </p:nvSpPr>
        <p:spPr>
          <a:xfrm>
            <a:off x="571501" y="6570920"/>
            <a:ext cx="10441222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8" name="Google Shape;868;p69"/>
          <p:cNvSpPr txBox="1">
            <a:spLocks noGrp="1"/>
          </p:cNvSpPr>
          <p:nvPr>
            <p:ph type="sldNum" idx="12"/>
          </p:nvPr>
        </p:nvSpPr>
        <p:spPr>
          <a:xfrm>
            <a:off x="11132595" y="6570920"/>
            <a:ext cx="487905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  <p:sp>
        <p:nvSpPr>
          <p:cNvPr id="869" name="Google Shape;869;p69"/>
          <p:cNvSpPr txBox="1">
            <a:spLocks noGrp="1"/>
          </p:cNvSpPr>
          <p:nvPr>
            <p:ph type="title"/>
          </p:nvPr>
        </p:nvSpPr>
        <p:spPr>
          <a:xfrm>
            <a:off x="571500" y="795743"/>
            <a:ext cx="11049000" cy="63325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0" name="Google Shape;870;p69"/>
          <p:cNvSpPr txBox="1">
            <a:spLocks noGrp="1"/>
          </p:cNvSpPr>
          <p:nvPr>
            <p:ph type="body" idx="21"/>
          </p:nvPr>
        </p:nvSpPr>
        <p:spPr>
          <a:xfrm>
            <a:off x="9706665" y="2249906"/>
            <a:ext cx="1911016" cy="3798114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71" name="Google Shape;871;p69"/>
          <p:cNvSpPr txBox="1">
            <a:spLocks noGrp="1"/>
          </p:cNvSpPr>
          <p:nvPr>
            <p:ph type="body" idx="22"/>
          </p:nvPr>
        </p:nvSpPr>
        <p:spPr>
          <a:xfrm>
            <a:off x="9796518" y="3675269"/>
            <a:ext cx="1731310" cy="21066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dk2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72" name="Google Shape;872;p69"/>
          <p:cNvSpPr txBox="1">
            <a:spLocks noGrp="1"/>
          </p:cNvSpPr>
          <p:nvPr>
            <p:ph type="body" idx="23"/>
          </p:nvPr>
        </p:nvSpPr>
        <p:spPr>
          <a:xfrm rot="5400000">
            <a:off x="10644173" y="3158128"/>
            <a:ext cx="36000" cy="5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73" name="Google Shape;873;p69"/>
          <p:cNvSpPr txBox="1">
            <a:spLocks noGrp="1"/>
          </p:cNvSpPr>
          <p:nvPr>
            <p:ph type="body" idx="24"/>
          </p:nvPr>
        </p:nvSpPr>
        <p:spPr>
          <a:xfrm>
            <a:off x="9850419" y="2613061"/>
            <a:ext cx="1623508" cy="603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ctr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8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8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85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85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85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85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85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85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85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85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85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85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500"/>
                            </p:stCondLst>
                            <p:childTnLst>
                              <p:par>
                                <p:cTn id="4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85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85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85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85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500"/>
                            </p:stCondLst>
                            <p:childTnLst>
                              <p:par>
                                <p:cTn id="5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85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85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8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8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86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86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500"/>
                            </p:stCondLst>
                            <p:childTnLst>
                              <p:par>
                                <p:cTn id="7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86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86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000"/>
                            </p:stCondLst>
                            <p:childTnLst>
                              <p:par>
                                <p:cTn id="8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86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86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500"/>
                            </p:stCondLst>
                            <p:childTnLst>
                              <p:par>
                                <p:cTn id="8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86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86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3000"/>
                            </p:stCondLst>
                            <p:childTnLst>
                              <p:par>
                                <p:cTn id="9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/>
                                        <p:tgtEl>
                                          <p:spTgt spid="86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/>
                                        <p:tgtEl>
                                          <p:spTgt spid="86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3500"/>
                            </p:stCondLst>
                            <p:childTnLst>
                              <p:par>
                                <p:cTn id="9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/>
                                        <p:tgtEl>
                                          <p:spTgt spid="86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/>
                                        <p:tgtEl>
                                          <p:spTgt spid="86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4000"/>
                            </p:stCondLst>
                            <p:childTnLst>
                              <p:par>
                                <p:cTn id="10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/>
                                        <p:tgtEl>
                                          <p:spTgt spid="86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/>
                                        <p:tgtEl>
                                          <p:spTgt spid="86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4500"/>
                            </p:stCondLst>
                            <p:childTnLst>
                              <p:par>
                                <p:cTn id="10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/>
                                        <p:tgtEl>
                                          <p:spTgt spid="86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/>
                                        <p:tgtEl>
                                          <p:spTgt spid="86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500"/>
                            </p:stCondLst>
                            <p:childTnLst>
                              <p:par>
                                <p:cTn id="12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/>
                                        <p:tgtEl>
                                          <p:spTgt spid="8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/>
                                        <p:tgtEl>
                                          <p:spTgt spid="8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000"/>
                            </p:stCondLst>
                            <p:childTnLst>
                              <p:par>
                                <p:cTn id="12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/>
                                        <p:tgtEl>
                                          <p:spTgt spid="86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/>
                                        <p:tgtEl>
                                          <p:spTgt spid="86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1500"/>
                            </p:stCondLst>
                            <p:childTnLst>
                              <p:par>
                                <p:cTn id="13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/>
                                        <p:tgtEl>
                                          <p:spTgt spid="86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/>
                                        <p:tgtEl>
                                          <p:spTgt spid="86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2000"/>
                            </p:stCondLst>
                            <p:childTnLst>
                              <p:par>
                                <p:cTn id="13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/>
                                        <p:tgtEl>
                                          <p:spTgt spid="86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/>
                                        <p:tgtEl>
                                          <p:spTgt spid="86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500"/>
                                        <p:tgtEl>
                                          <p:spTgt spid="86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/>
                                        <p:tgtEl>
                                          <p:spTgt spid="86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3000"/>
                            </p:stCondLst>
                            <p:childTnLst>
                              <p:par>
                                <p:cTn id="14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/>
                                        <p:tgtEl>
                                          <p:spTgt spid="86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/>
                                        <p:tgtEl>
                                          <p:spTgt spid="86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3500"/>
                            </p:stCondLst>
                            <p:childTnLst>
                              <p:par>
                                <p:cTn id="15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6" dur="500"/>
                                        <p:tgtEl>
                                          <p:spTgt spid="86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/>
                                        <p:tgtEl>
                                          <p:spTgt spid="86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4000"/>
                            </p:stCondLst>
                            <p:childTnLst>
                              <p:par>
                                <p:cTn id="15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/>
                                        <p:tgtEl>
                                          <p:spTgt spid="86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/>
                                        <p:tgtEl>
                                          <p:spTgt spid="86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4500"/>
                            </p:stCondLst>
                            <p:childTnLst>
                              <p:par>
                                <p:cTn id="16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6" dur="500"/>
                                        <p:tgtEl>
                                          <p:spTgt spid="86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7" dur="500"/>
                                        <p:tgtEl>
                                          <p:spTgt spid="86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8" presetID="10" presetClass="entr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500"/>
                            </p:stCondLst>
                            <p:childTnLst>
                              <p:par>
                                <p:cTn id="18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2" dur="500"/>
                                        <p:tgtEl>
                                          <p:spTgt spid="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3" dur="500"/>
                                        <p:tgtEl>
                                          <p:spTgt spid="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1000"/>
                            </p:stCondLst>
                            <p:childTnLst>
                              <p:par>
                                <p:cTn id="18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/>
                                        <p:tgtEl>
                                          <p:spTgt spid="86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/>
                                        <p:tgtEl>
                                          <p:spTgt spid="86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1500"/>
                            </p:stCondLst>
                            <p:childTnLst>
                              <p:par>
                                <p:cTn id="19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2" dur="500"/>
                                        <p:tgtEl>
                                          <p:spTgt spid="86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3" dur="500"/>
                                        <p:tgtEl>
                                          <p:spTgt spid="86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2000"/>
                            </p:stCondLst>
                            <p:childTnLst>
                              <p:par>
                                <p:cTn id="19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7" dur="500"/>
                                        <p:tgtEl>
                                          <p:spTgt spid="86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8" dur="500"/>
                                        <p:tgtEl>
                                          <p:spTgt spid="86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2" dur="500"/>
                                        <p:tgtEl>
                                          <p:spTgt spid="86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3" dur="500"/>
                                        <p:tgtEl>
                                          <p:spTgt spid="86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>
                            <p:stCondLst>
                              <p:cond delay="3000"/>
                            </p:stCondLst>
                            <p:childTnLst>
                              <p:par>
                                <p:cTn id="20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7" dur="500"/>
                                        <p:tgtEl>
                                          <p:spTgt spid="86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8" dur="500"/>
                                        <p:tgtEl>
                                          <p:spTgt spid="86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3500"/>
                            </p:stCondLst>
                            <p:childTnLst>
                              <p:par>
                                <p:cTn id="2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2" dur="500"/>
                                        <p:tgtEl>
                                          <p:spTgt spid="86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3" dur="500"/>
                                        <p:tgtEl>
                                          <p:spTgt spid="86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>
                            <p:stCondLst>
                              <p:cond delay="4000"/>
                            </p:stCondLst>
                            <p:childTnLst>
                              <p:par>
                                <p:cTn id="2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7" dur="500"/>
                                        <p:tgtEl>
                                          <p:spTgt spid="86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8" dur="500"/>
                                        <p:tgtEl>
                                          <p:spTgt spid="86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2" dur="500"/>
                                        <p:tgtEl>
                                          <p:spTgt spid="86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3" dur="500"/>
                                        <p:tgtEl>
                                          <p:spTgt spid="86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4" presetID="10" presetClass="entr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6" dur="500"/>
                                        <p:tgtEl>
                                          <p:spTgt spid="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9" dur="500"/>
                                        <p:tgtEl>
                                          <p:spTgt spid="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4" dur="500"/>
                                        <p:tgtEl>
                                          <p:spTgt spid="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>
                            <p:stCondLst>
                              <p:cond delay="500"/>
                            </p:stCondLst>
                            <p:childTnLst>
                              <p:par>
                                <p:cTn id="23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8" dur="500"/>
                                        <p:tgtEl>
                                          <p:spTgt spid="8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9" dur="500"/>
                                        <p:tgtEl>
                                          <p:spTgt spid="8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0" fill="hold">
                            <p:stCondLst>
                              <p:cond delay="1000"/>
                            </p:stCondLst>
                            <p:childTnLst>
                              <p:par>
                                <p:cTn id="24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3" dur="500"/>
                                        <p:tgtEl>
                                          <p:spTgt spid="87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4" dur="500"/>
                                        <p:tgtEl>
                                          <p:spTgt spid="87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5" fill="hold">
                            <p:stCondLst>
                              <p:cond delay="1500"/>
                            </p:stCondLst>
                            <p:childTnLst>
                              <p:par>
                                <p:cTn id="24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8" dur="500"/>
                                        <p:tgtEl>
                                          <p:spTgt spid="87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9" dur="500"/>
                                        <p:tgtEl>
                                          <p:spTgt spid="87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>
                            <p:stCondLst>
                              <p:cond delay="2000"/>
                            </p:stCondLst>
                            <p:childTnLst>
                              <p:par>
                                <p:cTn id="25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3" dur="500"/>
                                        <p:tgtEl>
                                          <p:spTgt spid="87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4" dur="500"/>
                                        <p:tgtEl>
                                          <p:spTgt spid="87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>
                            <p:stCondLst>
                              <p:cond delay="2500"/>
                            </p:stCondLst>
                            <p:childTnLst>
                              <p:par>
                                <p:cTn id="25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8" dur="500"/>
                                        <p:tgtEl>
                                          <p:spTgt spid="87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9" dur="500"/>
                                        <p:tgtEl>
                                          <p:spTgt spid="87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>
                            <p:stCondLst>
                              <p:cond delay="3000"/>
                            </p:stCondLst>
                            <p:childTnLst>
                              <p:par>
                                <p:cTn id="26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3" dur="500"/>
                                        <p:tgtEl>
                                          <p:spTgt spid="87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4" dur="500"/>
                                        <p:tgtEl>
                                          <p:spTgt spid="87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5" fill="hold">
                            <p:stCondLst>
                              <p:cond delay="3500"/>
                            </p:stCondLst>
                            <p:childTnLst>
                              <p:par>
                                <p:cTn id="26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8" dur="500"/>
                                        <p:tgtEl>
                                          <p:spTgt spid="87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9" dur="500"/>
                                        <p:tgtEl>
                                          <p:spTgt spid="87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0" fill="hold">
                            <p:stCondLst>
                              <p:cond delay="4000"/>
                            </p:stCondLst>
                            <p:childTnLst>
                              <p:par>
                                <p:cTn id="27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3" dur="500"/>
                                        <p:tgtEl>
                                          <p:spTgt spid="87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4" dur="500"/>
                                        <p:tgtEl>
                                          <p:spTgt spid="87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>
                            <p:stCondLst>
                              <p:cond delay="4500"/>
                            </p:stCondLst>
                            <p:childTnLst>
                              <p:par>
                                <p:cTn id="27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8" dur="500"/>
                                        <p:tgtEl>
                                          <p:spTgt spid="87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9" dur="500"/>
                                        <p:tgtEl>
                                          <p:spTgt spid="87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0" presetID="10" presetClass="entr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2" dur="500"/>
                                        <p:tgtEl>
                                          <p:spTgt spid="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3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5" dur="500"/>
                                        <p:tgtEl>
                                          <p:spTgt spid="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jdslijn uitbereiding met vijf stappen">
  <p:cSld name="Tijdslijn uitbereiding met vijf stappen">
    <p:spTree>
      <p:nvGrpSpPr>
        <p:cNvPr id="1" name="Shape 8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5" name="Google Shape;875;p70"/>
          <p:cNvSpPr txBox="1">
            <a:spLocks noGrp="1"/>
          </p:cNvSpPr>
          <p:nvPr>
            <p:ph type="body" idx="1"/>
          </p:nvPr>
        </p:nvSpPr>
        <p:spPr>
          <a:xfrm>
            <a:off x="0" y="6062257"/>
            <a:ext cx="11620500" cy="22424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76" name="Google Shape;876;p70"/>
          <p:cNvSpPr>
            <a:spLocks noGrp="1"/>
          </p:cNvSpPr>
          <p:nvPr>
            <p:ph type="body" idx="2"/>
          </p:nvPr>
        </p:nvSpPr>
        <p:spPr>
          <a:xfrm rot="5400000">
            <a:off x="11584501" y="5994378"/>
            <a:ext cx="431998" cy="360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77" name="Google Shape;877;p70"/>
          <p:cNvSpPr txBox="1">
            <a:spLocks noGrp="1"/>
          </p:cNvSpPr>
          <p:nvPr>
            <p:ph type="ftr" idx="11"/>
          </p:nvPr>
        </p:nvSpPr>
        <p:spPr>
          <a:xfrm>
            <a:off x="571501" y="6570920"/>
            <a:ext cx="10441222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8" name="Google Shape;878;p70"/>
          <p:cNvSpPr txBox="1">
            <a:spLocks noGrp="1"/>
          </p:cNvSpPr>
          <p:nvPr>
            <p:ph type="sldNum" idx="12"/>
          </p:nvPr>
        </p:nvSpPr>
        <p:spPr>
          <a:xfrm>
            <a:off x="11132595" y="6570920"/>
            <a:ext cx="487905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  <p:sp>
        <p:nvSpPr>
          <p:cNvPr id="879" name="Google Shape;879;p70"/>
          <p:cNvSpPr txBox="1">
            <a:spLocks noGrp="1"/>
          </p:cNvSpPr>
          <p:nvPr>
            <p:ph type="title"/>
          </p:nvPr>
        </p:nvSpPr>
        <p:spPr>
          <a:xfrm>
            <a:off x="571500" y="795743"/>
            <a:ext cx="11049000" cy="63325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0" name="Google Shape;880;p70"/>
          <p:cNvSpPr txBox="1">
            <a:spLocks noGrp="1"/>
          </p:cNvSpPr>
          <p:nvPr>
            <p:ph type="body" idx="3"/>
          </p:nvPr>
        </p:nvSpPr>
        <p:spPr>
          <a:xfrm>
            <a:off x="574319" y="2249906"/>
            <a:ext cx="1911016" cy="3798114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81" name="Google Shape;881;p70"/>
          <p:cNvSpPr txBox="1">
            <a:spLocks noGrp="1"/>
          </p:cNvSpPr>
          <p:nvPr>
            <p:ph type="body" idx="4"/>
          </p:nvPr>
        </p:nvSpPr>
        <p:spPr>
          <a:xfrm>
            <a:off x="2871243" y="2249906"/>
            <a:ext cx="1911016" cy="3798114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82" name="Google Shape;882;p70"/>
          <p:cNvSpPr txBox="1">
            <a:spLocks noGrp="1"/>
          </p:cNvSpPr>
          <p:nvPr>
            <p:ph type="body" idx="5"/>
          </p:nvPr>
        </p:nvSpPr>
        <p:spPr>
          <a:xfrm>
            <a:off x="5136727" y="2249906"/>
            <a:ext cx="1911016" cy="3798114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83" name="Google Shape;883;p70"/>
          <p:cNvSpPr txBox="1">
            <a:spLocks noGrp="1"/>
          </p:cNvSpPr>
          <p:nvPr>
            <p:ph type="body" idx="6"/>
          </p:nvPr>
        </p:nvSpPr>
        <p:spPr>
          <a:xfrm>
            <a:off x="7423105" y="2249906"/>
            <a:ext cx="1911016" cy="3798114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84" name="Google Shape;884;p70"/>
          <p:cNvSpPr txBox="1">
            <a:spLocks noGrp="1"/>
          </p:cNvSpPr>
          <p:nvPr>
            <p:ph type="body" idx="7"/>
          </p:nvPr>
        </p:nvSpPr>
        <p:spPr>
          <a:xfrm>
            <a:off x="664172" y="3675269"/>
            <a:ext cx="1731310" cy="21066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dk2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85" name="Google Shape;885;p70"/>
          <p:cNvSpPr txBox="1">
            <a:spLocks noGrp="1"/>
          </p:cNvSpPr>
          <p:nvPr>
            <p:ph type="body" idx="8"/>
          </p:nvPr>
        </p:nvSpPr>
        <p:spPr>
          <a:xfrm rot="5400000">
            <a:off x="1511827" y="3158128"/>
            <a:ext cx="36000" cy="5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86" name="Google Shape;886;p70"/>
          <p:cNvSpPr txBox="1">
            <a:spLocks noGrp="1"/>
          </p:cNvSpPr>
          <p:nvPr>
            <p:ph type="body" idx="9"/>
          </p:nvPr>
        </p:nvSpPr>
        <p:spPr>
          <a:xfrm>
            <a:off x="718073" y="2613061"/>
            <a:ext cx="1623508" cy="603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ctr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87" name="Google Shape;887;p70"/>
          <p:cNvSpPr txBox="1">
            <a:spLocks noGrp="1"/>
          </p:cNvSpPr>
          <p:nvPr>
            <p:ph type="body" idx="13"/>
          </p:nvPr>
        </p:nvSpPr>
        <p:spPr>
          <a:xfrm>
            <a:off x="2961096" y="3675269"/>
            <a:ext cx="1731310" cy="21066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dk2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88" name="Google Shape;888;p70"/>
          <p:cNvSpPr txBox="1">
            <a:spLocks noGrp="1"/>
          </p:cNvSpPr>
          <p:nvPr>
            <p:ph type="body" idx="14"/>
          </p:nvPr>
        </p:nvSpPr>
        <p:spPr>
          <a:xfrm rot="5400000">
            <a:off x="3808751" y="3158128"/>
            <a:ext cx="36000" cy="5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89" name="Google Shape;889;p70"/>
          <p:cNvSpPr txBox="1">
            <a:spLocks noGrp="1"/>
          </p:cNvSpPr>
          <p:nvPr>
            <p:ph type="body" idx="15"/>
          </p:nvPr>
        </p:nvSpPr>
        <p:spPr>
          <a:xfrm>
            <a:off x="3014997" y="2613061"/>
            <a:ext cx="1623508" cy="603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ctr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90" name="Google Shape;890;p70"/>
          <p:cNvSpPr txBox="1">
            <a:spLocks noGrp="1"/>
          </p:cNvSpPr>
          <p:nvPr>
            <p:ph type="body" idx="16"/>
          </p:nvPr>
        </p:nvSpPr>
        <p:spPr>
          <a:xfrm>
            <a:off x="5226580" y="3675269"/>
            <a:ext cx="1731310" cy="21066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dk2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91" name="Google Shape;891;p70"/>
          <p:cNvSpPr txBox="1">
            <a:spLocks noGrp="1"/>
          </p:cNvSpPr>
          <p:nvPr>
            <p:ph type="body" idx="17"/>
          </p:nvPr>
        </p:nvSpPr>
        <p:spPr>
          <a:xfrm rot="5400000">
            <a:off x="6074235" y="3158128"/>
            <a:ext cx="36000" cy="5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92" name="Google Shape;892;p70"/>
          <p:cNvSpPr txBox="1">
            <a:spLocks noGrp="1"/>
          </p:cNvSpPr>
          <p:nvPr>
            <p:ph type="body" idx="18"/>
          </p:nvPr>
        </p:nvSpPr>
        <p:spPr>
          <a:xfrm>
            <a:off x="5280481" y="2613061"/>
            <a:ext cx="1623508" cy="603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ctr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93" name="Google Shape;893;p70"/>
          <p:cNvSpPr txBox="1">
            <a:spLocks noGrp="1"/>
          </p:cNvSpPr>
          <p:nvPr>
            <p:ph type="body" idx="19"/>
          </p:nvPr>
        </p:nvSpPr>
        <p:spPr>
          <a:xfrm>
            <a:off x="7512958" y="3675269"/>
            <a:ext cx="1731310" cy="21066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dk2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94" name="Google Shape;894;p70"/>
          <p:cNvSpPr txBox="1">
            <a:spLocks noGrp="1"/>
          </p:cNvSpPr>
          <p:nvPr>
            <p:ph type="body" idx="20"/>
          </p:nvPr>
        </p:nvSpPr>
        <p:spPr>
          <a:xfrm rot="5400000">
            <a:off x="8360613" y="3158128"/>
            <a:ext cx="36000" cy="5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95" name="Google Shape;895;p70"/>
          <p:cNvSpPr txBox="1">
            <a:spLocks noGrp="1"/>
          </p:cNvSpPr>
          <p:nvPr>
            <p:ph type="body" idx="21"/>
          </p:nvPr>
        </p:nvSpPr>
        <p:spPr>
          <a:xfrm>
            <a:off x="7566859" y="2613061"/>
            <a:ext cx="1623508" cy="603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ctr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96" name="Google Shape;896;p70"/>
          <p:cNvSpPr txBox="1">
            <a:spLocks noGrp="1"/>
          </p:cNvSpPr>
          <p:nvPr>
            <p:ph type="body" idx="22"/>
          </p:nvPr>
        </p:nvSpPr>
        <p:spPr>
          <a:xfrm>
            <a:off x="9706665" y="2249906"/>
            <a:ext cx="1911016" cy="3798114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97" name="Google Shape;897;p70"/>
          <p:cNvSpPr txBox="1">
            <a:spLocks noGrp="1"/>
          </p:cNvSpPr>
          <p:nvPr>
            <p:ph type="body" idx="23"/>
          </p:nvPr>
        </p:nvSpPr>
        <p:spPr>
          <a:xfrm>
            <a:off x="9796518" y="3675269"/>
            <a:ext cx="1731310" cy="21066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dk2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98" name="Google Shape;898;p70"/>
          <p:cNvSpPr txBox="1">
            <a:spLocks noGrp="1"/>
          </p:cNvSpPr>
          <p:nvPr>
            <p:ph type="body" idx="24"/>
          </p:nvPr>
        </p:nvSpPr>
        <p:spPr>
          <a:xfrm rot="5400000">
            <a:off x="10644173" y="3158128"/>
            <a:ext cx="36000" cy="5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99" name="Google Shape;899;p70"/>
          <p:cNvSpPr txBox="1">
            <a:spLocks noGrp="1"/>
          </p:cNvSpPr>
          <p:nvPr>
            <p:ph type="body" idx="25"/>
          </p:nvPr>
        </p:nvSpPr>
        <p:spPr>
          <a:xfrm>
            <a:off x="9850419" y="2613061"/>
            <a:ext cx="1623508" cy="603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ctr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8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8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8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88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88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88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88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88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88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88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88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88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88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500"/>
                            </p:stCondLst>
                            <p:childTnLst>
                              <p:par>
                                <p:cTn id="4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88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88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000"/>
                            </p:stCondLst>
                            <p:childTnLst>
                              <p:par>
                                <p:cTn id="5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88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88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500"/>
                            </p:stCondLst>
                            <p:childTnLst>
                              <p:par>
                                <p:cTn id="5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88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88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8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8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88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88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500"/>
                            </p:stCondLst>
                            <p:childTnLst>
                              <p:par>
                                <p:cTn id="8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88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88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000"/>
                            </p:stCondLst>
                            <p:childTnLst>
                              <p:par>
                                <p:cTn id="8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/>
                                        <p:tgtEl>
                                          <p:spTgt spid="88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/>
                                        <p:tgtEl>
                                          <p:spTgt spid="88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2500"/>
                            </p:stCondLst>
                            <p:childTnLst>
                              <p:par>
                                <p:cTn id="9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/>
                                        <p:tgtEl>
                                          <p:spTgt spid="88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88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3000"/>
                            </p:stCondLst>
                            <p:childTnLst>
                              <p:par>
                                <p:cTn id="9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88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/>
                                        <p:tgtEl>
                                          <p:spTgt spid="88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3500"/>
                            </p:stCondLst>
                            <p:childTnLst>
                              <p:par>
                                <p:cTn id="10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/>
                                        <p:tgtEl>
                                          <p:spTgt spid="88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/>
                                        <p:tgtEl>
                                          <p:spTgt spid="88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4000"/>
                            </p:stCondLst>
                            <p:childTnLst>
                              <p:par>
                                <p:cTn id="10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/>
                                        <p:tgtEl>
                                          <p:spTgt spid="88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/>
                                        <p:tgtEl>
                                          <p:spTgt spid="88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4500"/>
                            </p:stCondLst>
                            <p:childTnLst>
                              <p:par>
                                <p:cTn id="11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/>
                                        <p:tgtEl>
                                          <p:spTgt spid="88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/>
                                        <p:tgtEl>
                                          <p:spTgt spid="88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500"/>
                            </p:stCondLst>
                            <p:childTnLst>
                              <p:par>
                                <p:cTn id="12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/>
                                        <p:tgtEl>
                                          <p:spTgt spid="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/>
                                        <p:tgtEl>
                                          <p:spTgt spid="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000"/>
                            </p:stCondLst>
                            <p:childTnLst>
                              <p:par>
                                <p:cTn id="13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/>
                                        <p:tgtEl>
                                          <p:spTgt spid="89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/>
                                        <p:tgtEl>
                                          <p:spTgt spid="89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1500"/>
                            </p:stCondLst>
                            <p:childTnLst>
                              <p:par>
                                <p:cTn id="13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/>
                                        <p:tgtEl>
                                          <p:spTgt spid="89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/>
                                        <p:tgtEl>
                                          <p:spTgt spid="89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2000"/>
                            </p:stCondLst>
                            <p:childTnLst>
                              <p:par>
                                <p:cTn id="14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500"/>
                                        <p:tgtEl>
                                          <p:spTgt spid="89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/>
                                        <p:tgtEl>
                                          <p:spTgt spid="89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2500"/>
                            </p:stCondLst>
                            <p:childTnLst>
                              <p:par>
                                <p:cTn id="14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/>
                                        <p:tgtEl>
                                          <p:spTgt spid="89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/>
                                        <p:tgtEl>
                                          <p:spTgt spid="89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3000"/>
                            </p:stCondLst>
                            <p:childTnLst>
                              <p:par>
                                <p:cTn id="15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4" dur="500"/>
                                        <p:tgtEl>
                                          <p:spTgt spid="89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500"/>
                                        <p:tgtEl>
                                          <p:spTgt spid="89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3500"/>
                            </p:stCondLst>
                            <p:childTnLst>
                              <p:par>
                                <p:cTn id="15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/>
                                        <p:tgtEl>
                                          <p:spTgt spid="89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/>
                                        <p:tgtEl>
                                          <p:spTgt spid="89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4000"/>
                            </p:stCondLst>
                            <p:childTnLst>
                              <p:par>
                                <p:cTn id="16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4" dur="500"/>
                                        <p:tgtEl>
                                          <p:spTgt spid="89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500"/>
                                        <p:tgtEl>
                                          <p:spTgt spid="89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4500"/>
                            </p:stCondLst>
                            <p:childTnLst>
                              <p:par>
                                <p:cTn id="16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/>
                                        <p:tgtEl>
                                          <p:spTgt spid="89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/>
                                        <p:tgtEl>
                                          <p:spTgt spid="89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1" presetID="10" presetClass="entr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500"/>
                            </p:stCondLst>
                            <p:childTnLst>
                              <p:par>
                                <p:cTn id="18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5" dur="500"/>
                                        <p:tgtEl>
                                          <p:spTgt spid="8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6" dur="500"/>
                                        <p:tgtEl>
                                          <p:spTgt spid="8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0" dur="500"/>
                                        <p:tgtEl>
                                          <p:spTgt spid="89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1" dur="500"/>
                                        <p:tgtEl>
                                          <p:spTgt spid="89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1500"/>
                            </p:stCondLst>
                            <p:childTnLst>
                              <p:par>
                                <p:cTn id="19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500"/>
                                        <p:tgtEl>
                                          <p:spTgt spid="89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500"/>
                                        <p:tgtEl>
                                          <p:spTgt spid="89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2000"/>
                            </p:stCondLst>
                            <p:childTnLst>
                              <p:par>
                                <p:cTn id="19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0" dur="500"/>
                                        <p:tgtEl>
                                          <p:spTgt spid="89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1" dur="500"/>
                                        <p:tgtEl>
                                          <p:spTgt spid="89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2500"/>
                            </p:stCondLst>
                            <p:childTnLst>
                              <p:par>
                                <p:cTn id="20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5" dur="500"/>
                                        <p:tgtEl>
                                          <p:spTgt spid="89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6" dur="500"/>
                                        <p:tgtEl>
                                          <p:spTgt spid="89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3000"/>
                            </p:stCondLst>
                            <p:childTnLst>
                              <p:par>
                                <p:cTn id="20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0" dur="500"/>
                                        <p:tgtEl>
                                          <p:spTgt spid="89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1" dur="500"/>
                                        <p:tgtEl>
                                          <p:spTgt spid="89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3500"/>
                            </p:stCondLst>
                            <p:childTnLst>
                              <p:par>
                                <p:cTn id="21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5" dur="500"/>
                                        <p:tgtEl>
                                          <p:spTgt spid="89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6" dur="500"/>
                                        <p:tgtEl>
                                          <p:spTgt spid="89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>
                            <p:stCondLst>
                              <p:cond delay="4000"/>
                            </p:stCondLst>
                            <p:childTnLst>
                              <p:par>
                                <p:cTn id="21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0" dur="500"/>
                                        <p:tgtEl>
                                          <p:spTgt spid="89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1" dur="500"/>
                                        <p:tgtEl>
                                          <p:spTgt spid="89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>
                            <p:stCondLst>
                              <p:cond delay="4500"/>
                            </p:stCondLst>
                            <p:childTnLst>
                              <p:par>
                                <p:cTn id="22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5" dur="500"/>
                                        <p:tgtEl>
                                          <p:spTgt spid="89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6" dur="500"/>
                                        <p:tgtEl>
                                          <p:spTgt spid="89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7" presetID="10" presetClass="entr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9" dur="500"/>
                                        <p:tgtEl>
                                          <p:spTgt spid="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2" dur="500"/>
                                        <p:tgtEl>
                                          <p:spTgt spid="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7" dur="500"/>
                                        <p:tgtEl>
                                          <p:spTgt spid="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>
                            <p:stCondLst>
                              <p:cond delay="500"/>
                            </p:stCondLst>
                            <p:childTnLst>
                              <p:par>
                                <p:cTn id="23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1" dur="500"/>
                                        <p:tgtEl>
                                          <p:spTgt spid="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2" dur="500"/>
                                        <p:tgtEl>
                                          <p:spTgt spid="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6" dur="500"/>
                                        <p:tgtEl>
                                          <p:spTgt spid="89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7" dur="500"/>
                                        <p:tgtEl>
                                          <p:spTgt spid="89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8" fill="hold">
                            <p:stCondLst>
                              <p:cond delay="1500"/>
                            </p:stCondLst>
                            <p:childTnLst>
                              <p:par>
                                <p:cTn id="24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1" dur="500"/>
                                        <p:tgtEl>
                                          <p:spTgt spid="89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2" dur="500"/>
                                        <p:tgtEl>
                                          <p:spTgt spid="89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3" fill="hold">
                            <p:stCondLst>
                              <p:cond delay="2000"/>
                            </p:stCondLst>
                            <p:childTnLst>
                              <p:par>
                                <p:cTn id="25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6" dur="500"/>
                                        <p:tgtEl>
                                          <p:spTgt spid="89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7" dur="500"/>
                                        <p:tgtEl>
                                          <p:spTgt spid="89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8" fill="hold">
                            <p:stCondLst>
                              <p:cond delay="2500"/>
                            </p:stCondLst>
                            <p:childTnLst>
                              <p:par>
                                <p:cTn id="25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1" dur="500"/>
                                        <p:tgtEl>
                                          <p:spTgt spid="89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2" dur="500"/>
                                        <p:tgtEl>
                                          <p:spTgt spid="89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>
                            <p:stCondLst>
                              <p:cond delay="3000"/>
                            </p:stCondLst>
                            <p:childTnLst>
                              <p:par>
                                <p:cTn id="26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6" dur="500"/>
                                        <p:tgtEl>
                                          <p:spTgt spid="89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7" dur="500"/>
                                        <p:tgtEl>
                                          <p:spTgt spid="89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>
                            <p:stCondLst>
                              <p:cond delay="3500"/>
                            </p:stCondLst>
                            <p:childTnLst>
                              <p:par>
                                <p:cTn id="26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1" dur="500"/>
                                        <p:tgtEl>
                                          <p:spTgt spid="89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2" dur="500"/>
                                        <p:tgtEl>
                                          <p:spTgt spid="89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3" fill="hold">
                            <p:stCondLst>
                              <p:cond delay="4000"/>
                            </p:stCondLst>
                            <p:childTnLst>
                              <p:par>
                                <p:cTn id="27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6" dur="500"/>
                                        <p:tgtEl>
                                          <p:spTgt spid="89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7" dur="500"/>
                                        <p:tgtEl>
                                          <p:spTgt spid="89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8" fill="hold">
                            <p:stCondLst>
                              <p:cond delay="4500"/>
                            </p:stCondLst>
                            <p:childTnLst>
                              <p:par>
                                <p:cTn id="27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1" dur="500"/>
                                        <p:tgtEl>
                                          <p:spTgt spid="89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2" dur="500"/>
                                        <p:tgtEl>
                                          <p:spTgt spid="89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3" presetID="10" presetClass="entr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5" dur="500"/>
                                        <p:tgtEl>
                                          <p:spTgt spid="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6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8" dur="500"/>
                                        <p:tgtEl>
                                          <p:spTgt spid="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eelden">
  <p:cSld name="Beelden">
    <p:bg>
      <p:bgPr>
        <a:solidFill>
          <a:schemeClr val="dk1"/>
        </a:solidFill>
        <a:effectLst/>
      </p:bgPr>
    </p:bg>
    <p:spTree>
      <p:nvGrpSpPr>
        <p:cNvPr id="1" name="Shape 9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" name="Google Shape;901;p71"/>
          <p:cNvSpPr txBox="1"/>
          <p:nvPr/>
        </p:nvSpPr>
        <p:spPr>
          <a:xfrm>
            <a:off x="1220299" y="2705726"/>
            <a:ext cx="9751402" cy="1446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8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Beelden</a:t>
            </a:r>
            <a:endParaRPr sz="8800" b="1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eeld + bijschrift/quote - versie 1">
  <p:cSld name="Beeld + bijschrift/quote - versie 1">
    <p:spTree>
      <p:nvGrpSpPr>
        <p:cNvPr id="1" name="Shape 9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3" name="Google Shape;903;p72"/>
          <p:cNvSpPr>
            <a:spLocks noGrp="1"/>
          </p:cNvSpPr>
          <p:nvPr>
            <p:ph type="pic" idx="2"/>
          </p:nvPr>
        </p:nvSpPr>
        <p:spPr>
          <a:xfrm>
            <a:off x="571500" y="571500"/>
            <a:ext cx="9407387" cy="5714998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904" name="Google Shape;904;p72"/>
          <p:cNvSpPr txBox="1">
            <a:spLocks noGrp="1"/>
          </p:cNvSpPr>
          <p:nvPr>
            <p:ph type="body" idx="1"/>
          </p:nvPr>
        </p:nvSpPr>
        <p:spPr>
          <a:xfrm>
            <a:off x="6640996" y="3453846"/>
            <a:ext cx="4979504" cy="228561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05" name="Google Shape;905;p72"/>
          <p:cNvSpPr txBox="1">
            <a:spLocks noGrp="1"/>
          </p:cNvSpPr>
          <p:nvPr>
            <p:ph type="title"/>
          </p:nvPr>
        </p:nvSpPr>
        <p:spPr>
          <a:xfrm>
            <a:off x="7114608" y="3811656"/>
            <a:ext cx="4018875" cy="15091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6" name="Google Shape;906;p72"/>
          <p:cNvSpPr txBox="1">
            <a:spLocks noGrp="1"/>
          </p:cNvSpPr>
          <p:nvPr>
            <p:ph type="body" idx="3"/>
          </p:nvPr>
        </p:nvSpPr>
        <p:spPr>
          <a:xfrm>
            <a:off x="571500" y="6295690"/>
            <a:ext cx="9407386" cy="1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50"/>
              <a:buNone/>
              <a:defRPr sz="105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9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" presetID="2" presetClass="entr" presetSubtype="2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9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0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0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0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0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0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0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0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0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" presetClass="entr" presetSubtype="2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9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eeld + bijschrift/quote - versie 2">
  <p:cSld name="Beeld + bijschrift/quote - versie 2">
    <p:spTree>
      <p:nvGrpSpPr>
        <p:cNvPr id="1" name="Shape 9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8" name="Google Shape;908;p73"/>
          <p:cNvSpPr txBox="1">
            <a:spLocks noGrp="1"/>
          </p:cNvSpPr>
          <p:nvPr>
            <p:ph type="body" idx="1"/>
          </p:nvPr>
        </p:nvSpPr>
        <p:spPr>
          <a:xfrm>
            <a:off x="6858000" y="0"/>
            <a:ext cx="5334000" cy="51698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09" name="Google Shape;909;p73"/>
          <p:cNvSpPr>
            <a:spLocks noGrp="1"/>
          </p:cNvSpPr>
          <p:nvPr>
            <p:ph type="pic" idx="2"/>
          </p:nvPr>
        </p:nvSpPr>
        <p:spPr>
          <a:xfrm>
            <a:off x="0" y="571500"/>
            <a:ext cx="10515600" cy="4000119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910" name="Google Shape;910;p73"/>
          <p:cNvSpPr txBox="1">
            <a:spLocks noGrp="1"/>
          </p:cNvSpPr>
          <p:nvPr>
            <p:ph type="title"/>
          </p:nvPr>
        </p:nvSpPr>
        <p:spPr>
          <a:xfrm>
            <a:off x="571499" y="4843447"/>
            <a:ext cx="11283803" cy="11565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None/>
              <a:defRPr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1" name="Google Shape;911;p73"/>
          <p:cNvSpPr txBox="1">
            <a:spLocks noGrp="1"/>
          </p:cNvSpPr>
          <p:nvPr>
            <p:ph type="body" idx="3"/>
          </p:nvPr>
        </p:nvSpPr>
        <p:spPr>
          <a:xfrm>
            <a:off x="571499" y="6017627"/>
            <a:ext cx="11283803" cy="448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12" name="Google Shape;912;p73"/>
          <p:cNvSpPr txBox="1">
            <a:spLocks noGrp="1"/>
          </p:cNvSpPr>
          <p:nvPr>
            <p:ph type="body" idx="4"/>
          </p:nvPr>
        </p:nvSpPr>
        <p:spPr>
          <a:xfrm>
            <a:off x="571500" y="4582379"/>
            <a:ext cx="9407386" cy="1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50"/>
              <a:buNone/>
              <a:defRPr sz="105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9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9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" presetClass="entr" presetSubtype="8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9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6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6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1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6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1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6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1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6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1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6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1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6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1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6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1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65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1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9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91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91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91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91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91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91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4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91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91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+ beeld">
  <p:cSld name="Titel + beeld">
    <p:spTree>
      <p:nvGrpSpPr>
        <p:cNvPr id="1" name="Shape 9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4" name="Google Shape;914;p74"/>
          <p:cNvSpPr>
            <a:spLocks noGrp="1"/>
          </p:cNvSpPr>
          <p:nvPr>
            <p:ph type="pic" idx="2"/>
          </p:nvPr>
        </p:nvSpPr>
        <p:spPr>
          <a:xfrm>
            <a:off x="293269" y="291765"/>
            <a:ext cx="11605461" cy="6274470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915" name="Google Shape;915;p74"/>
          <p:cNvSpPr txBox="1">
            <a:spLocks noGrp="1"/>
          </p:cNvSpPr>
          <p:nvPr>
            <p:ph type="title"/>
          </p:nvPr>
        </p:nvSpPr>
        <p:spPr>
          <a:xfrm>
            <a:off x="571500" y="3112374"/>
            <a:ext cx="11049000" cy="63325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6" name="Google Shape;916;p74"/>
          <p:cNvSpPr txBox="1">
            <a:spLocks noGrp="1"/>
          </p:cNvSpPr>
          <p:nvPr>
            <p:ph type="body" idx="1"/>
          </p:nvPr>
        </p:nvSpPr>
        <p:spPr>
          <a:xfrm>
            <a:off x="293269" y="6572393"/>
            <a:ext cx="11605461" cy="1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50"/>
              <a:buNone/>
              <a:defRPr sz="105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1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1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1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1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1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1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1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1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ussentitelslides">
  <p:cSld name="Tussentitelslides">
    <p:bg>
      <p:bgPr>
        <a:solidFill>
          <a:schemeClr val="dk1"/>
        </a:solidFill>
        <a:effectLst/>
      </p:bgPr>
    </p:bg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2"/>
          <p:cNvSpPr txBox="1"/>
          <p:nvPr/>
        </p:nvSpPr>
        <p:spPr>
          <a:xfrm>
            <a:off x="1220299" y="2705726"/>
            <a:ext cx="9751402" cy="1446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8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Tussentitelslides</a:t>
            </a:r>
            <a:endParaRPr sz="8800" b="1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el + twee beelden">
  <p:cSld name="Titel + twee beelden">
    <p:spTree>
      <p:nvGrpSpPr>
        <p:cNvPr id="1" name="Shape 9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8" name="Google Shape;918;p75"/>
          <p:cNvSpPr txBox="1">
            <a:spLocks noGrp="1"/>
          </p:cNvSpPr>
          <p:nvPr>
            <p:ph type="body" idx="1"/>
          </p:nvPr>
        </p:nvSpPr>
        <p:spPr>
          <a:xfrm>
            <a:off x="0" y="2857500"/>
            <a:ext cx="3886200" cy="4000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19" name="Google Shape;919;p75"/>
          <p:cNvSpPr txBox="1">
            <a:spLocks noGrp="1"/>
          </p:cNvSpPr>
          <p:nvPr>
            <p:ph type="title"/>
          </p:nvPr>
        </p:nvSpPr>
        <p:spPr>
          <a:xfrm>
            <a:off x="571500" y="795743"/>
            <a:ext cx="11049000" cy="633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0" name="Google Shape;920;p75"/>
          <p:cNvSpPr>
            <a:spLocks noGrp="1"/>
          </p:cNvSpPr>
          <p:nvPr>
            <p:ph type="pic" idx="2"/>
          </p:nvPr>
        </p:nvSpPr>
        <p:spPr>
          <a:xfrm>
            <a:off x="5229726" y="1728286"/>
            <a:ext cx="6390774" cy="4572000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921" name="Google Shape;921;p75"/>
          <p:cNvSpPr>
            <a:spLocks noGrp="1"/>
          </p:cNvSpPr>
          <p:nvPr>
            <p:ph type="pic" idx="3"/>
          </p:nvPr>
        </p:nvSpPr>
        <p:spPr>
          <a:xfrm>
            <a:off x="571500" y="1728285"/>
            <a:ext cx="4395538" cy="4571999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922" name="Google Shape;922;p75"/>
          <p:cNvSpPr txBox="1">
            <a:spLocks noGrp="1"/>
          </p:cNvSpPr>
          <p:nvPr>
            <p:ph type="ftr" idx="11"/>
          </p:nvPr>
        </p:nvSpPr>
        <p:spPr>
          <a:xfrm>
            <a:off x="571501" y="6570920"/>
            <a:ext cx="10441222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3" name="Google Shape;923;p75"/>
          <p:cNvSpPr txBox="1">
            <a:spLocks noGrp="1"/>
          </p:cNvSpPr>
          <p:nvPr>
            <p:ph type="sldNum" idx="12"/>
          </p:nvPr>
        </p:nvSpPr>
        <p:spPr>
          <a:xfrm>
            <a:off x="11132595" y="6570920"/>
            <a:ext cx="487905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  <p:sp>
        <p:nvSpPr>
          <p:cNvPr id="924" name="Google Shape;924;p75"/>
          <p:cNvSpPr txBox="1">
            <a:spLocks noGrp="1"/>
          </p:cNvSpPr>
          <p:nvPr>
            <p:ph type="body" idx="4"/>
          </p:nvPr>
        </p:nvSpPr>
        <p:spPr>
          <a:xfrm>
            <a:off x="571500" y="6295690"/>
            <a:ext cx="4395538" cy="1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50"/>
              <a:buNone/>
              <a:defRPr sz="105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25" name="Google Shape;925;p75"/>
          <p:cNvSpPr txBox="1">
            <a:spLocks noGrp="1"/>
          </p:cNvSpPr>
          <p:nvPr>
            <p:ph type="body" idx="5"/>
          </p:nvPr>
        </p:nvSpPr>
        <p:spPr>
          <a:xfrm>
            <a:off x="5229726" y="6295690"/>
            <a:ext cx="6390773" cy="1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50"/>
              <a:buNone/>
              <a:defRPr sz="105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9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4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9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2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2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2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2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2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2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2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2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" presetClass="entr" presetSubtype="4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9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92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92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92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92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92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92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92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92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el + drie beelden">
  <p:cSld name="Titel + drie beelden">
    <p:spTree>
      <p:nvGrpSpPr>
        <p:cNvPr id="1" name="Shape 9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7" name="Google Shape;927;p76"/>
          <p:cNvSpPr txBox="1">
            <a:spLocks noGrp="1"/>
          </p:cNvSpPr>
          <p:nvPr>
            <p:ph type="body" idx="1"/>
          </p:nvPr>
        </p:nvSpPr>
        <p:spPr>
          <a:xfrm>
            <a:off x="0" y="2857500"/>
            <a:ext cx="3886200" cy="4000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28" name="Google Shape;928;p76"/>
          <p:cNvSpPr txBox="1">
            <a:spLocks noGrp="1"/>
          </p:cNvSpPr>
          <p:nvPr>
            <p:ph type="title"/>
          </p:nvPr>
        </p:nvSpPr>
        <p:spPr>
          <a:xfrm>
            <a:off x="571500" y="795743"/>
            <a:ext cx="11049000" cy="633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9" name="Google Shape;929;p76"/>
          <p:cNvSpPr>
            <a:spLocks noGrp="1"/>
          </p:cNvSpPr>
          <p:nvPr>
            <p:ph type="pic" idx="2"/>
          </p:nvPr>
        </p:nvSpPr>
        <p:spPr>
          <a:xfrm>
            <a:off x="571500" y="1714501"/>
            <a:ext cx="6390774" cy="4572000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930" name="Google Shape;930;p76"/>
          <p:cNvSpPr>
            <a:spLocks noGrp="1"/>
          </p:cNvSpPr>
          <p:nvPr>
            <p:ph type="pic" idx="3"/>
          </p:nvPr>
        </p:nvSpPr>
        <p:spPr>
          <a:xfrm>
            <a:off x="7224963" y="1714501"/>
            <a:ext cx="4395538" cy="2160000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931" name="Google Shape;931;p76"/>
          <p:cNvSpPr>
            <a:spLocks noGrp="1"/>
          </p:cNvSpPr>
          <p:nvPr>
            <p:ph type="pic" idx="4"/>
          </p:nvPr>
        </p:nvSpPr>
        <p:spPr>
          <a:xfrm>
            <a:off x="7224963" y="4126501"/>
            <a:ext cx="4395538" cy="2160000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932" name="Google Shape;932;p76"/>
          <p:cNvSpPr txBox="1">
            <a:spLocks noGrp="1"/>
          </p:cNvSpPr>
          <p:nvPr>
            <p:ph type="ftr" idx="11"/>
          </p:nvPr>
        </p:nvSpPr>
        <p:spPr>
          <a:xfrm>
            <a:off x="571501" y="6570920"/>
            <a:ext cx="10441222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3" name="Google Shape;933;p76"/>
          <p:cNvSpPr txBox="1">
            <a:spLocks noGrp="1"/>
          </p:cNvSpPr>
          <p:nvPr>
            <p:ph type="sldNum" idx="12"/>
          </p:nvPr>
        </p:nvSpPr>
        <p:spPr>
          <a:xfrm>
            <a:off x="11132595" y="6570920"/>
            <a:ext cx="487905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  <p:sp>
        <p:nvSpPr>
          <p:cNvPr id="934" name="Google Shape;934;p76"/>
          <p:cNvSpPr txBox="1">
            <a:spLocks noGrp="1"/>
          </p:cNvSpPr>
          <p:nvPr>
            <p:ph type="body" idx="5"/>
          </p:nvPr>
        </p:nvSpPr>
        <p:spPr>
          <a:xfrm>
            <a:off x="571500" y="6295690"/>
            <a:ext cx="6390774" cy="1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50"/>
              <a:buNone/>
              <a:defRPr sz="105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35" name="Google Shape;935;p76"/>
          <p:cNvSpPr txBox="1">
            <a:spLocks noGrp="1"/>
          </p:cNvSpPr>
          <p:nvPr>
            <p:ph type="body" idx="6"/>
          </p:nvPr>
        </p:nvSpPr>
        <p:spPr>
          <a:xfrm>
            <a:off x="7212286" y="3879731"/>
            <a:ext cx="4408213" cy="1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50"/>
              <a:buNone/>
              <a:defRPr sz="105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36" name="Google Shape;936;p76"/>
          <p:cNvSpPr txBox="1">
            <a:spLocks noGrp="1"/>
          </p:cNvSpPr>
          <p:nvPr>
            <p:ph type="body" idx="7"/>
          </p:nvPr>
        </p:nvSpPr>
        <p:spPr>
          <a:xfrm>
            <a:off x="7212286" y="6295690"/>
            <a:ext cx="4408213" cy="1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50"/>
              <a:buNone/>
              <a:defRPr sz="105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9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9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3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3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3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3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3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3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3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3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" presetClass="entr" presetSubtype="4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9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93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93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93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93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93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93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93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935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" presetClass="entr" presetSubtype="4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9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9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93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93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93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93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93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93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93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93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el + vier beelden">
  <p:cSld name="Titel + vier beelden">
    <p:spTree>
      <p:nvGrpSpPr>
        <p:cNvPr id="1" name="Shape 9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8" name="Google Shape;938;p77"/>
          <p:cNvSpPr txBox="1">
            <a:spLocks noGrp="1"/>
          </p:cNvSpPr>
          <p:nvPr>
            <p:ph type="body" idx="1"/>
          </p:nvPr>
        </p:nvSpPr>
        <p:spPr>
          <a:xfrm>
            <a:off x="0" y="2857500"/>
            <a:ext cx="3886200" cy="4000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39" name="Google Shape;939;p77"/>
          <p:cNvSpPr txBox="1">
            <a:spLocks noGrp="1"/>
          </p:cNvSpPr>
          <p:nvPr>
            <p:ph type="title"/>
          </p:nvPr>
        </p:nvSpPr>
        <p:spPr>
          <a:xfrm>
            <a:off x="571500" y="795743"/>
            <a:ext cx="11049000" cy="633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0" name="Google Shape;940;p77"/>
          <p:cNvSpPr>
            <a:spLocks noGrp="1"/>
          </p:cNvSpPr>
          <p:nvPr>
            <p:ph type="pic" idx="2"/>
          </p:nvPr>
        </p:nvSpPr>
        <p:spPr>
          <a:xfrm>
            <a:off x="571500" y="1714501"/>
            <a:ext cx="6390774" cy="4572000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941" name="Google Shape;941;p77"/>
          <p:cNvSpPr>
            <a:spLocks noGrp="1"/>
          </p:cNvSpPr>
          <p:nvPr>
            <p:ph type="pic" idx="3"/>
          </p:nvPr>
        </p:nvSpPr>
        <p:spPr>
          <a:xfrm>
            <a:off x="7224963" y="1714501"/>
            <a:ext cx="4395538" cy="2160000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942" name="Google Shape;942;p77"/>
          <p:cNvSpPr>
            <a:spLocks noGrp="1"/>
          </p:cNvSpPr>
          <p:nvPr>
            <p:ph type="pic" idx="4"/>
          </p:nvPr>
        </p:nvSpPr>
        <p:spPr>
          <a:xfrm>
            <a:off x="7224963" y="4126501"/>
            <a:ext cx="2067893" cy="2160000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943" name="Google Shape;943;p77"/>
          <p:cNvSpPr txBox="1">
            <a:spLocks noGrp="1"/>
          </p:cNvSpPr>
          <p:nvPr>
            <p:ph type="ftr" idx="11"/>
          </p:nvPr>
        </p:nvSpPr>
        <p:spPr>
          <a:xfrm>
            <a:off x="571501" y="6570920"/>
            <a:ext cx="10441222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4" name="Google Shape;944;p77"/>
          <p:cNvSpPr txBox="1">
            <a:spLocks noGrp="1"/>
          </p:cNvSpPr>
          <p:nvPr>
            <p:ph type="sldNum" idx="12"/>
          </p:nvPr>
        </p:nvSpPr>
        <p:spPr>
          <a:xfrm>
            <a:off x="11132595" y="6570920"/>
            <a:ext cx="487905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  <p:sp>
        <p:nvSpPr>
          <p:cNvPr id="945" name="Google Shape;945;p77"/>
          <p:cNvSpPr>
            <a:spLocks noGrp="1"/>
          </p:cNvSpPr>
          <p:nvPr>
            <p:ph type="pic" idx="5"/>
          </p:nvPr>
        </p:nvSpPr>
        <p:spPr>
          <a:xfrm>
            <a:off x="9552607" y="4126501"/>
            <a:ext cx="2067893" cy="2160000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946" name="Google Shape;946;p77"/>
          <p:cNvSpPr txBox="1">
            <a:spLocks noGrp="1"/>
          </p:cNvSpPr>
          <p:nvPr>
            <p:ph type="body" idx="6"/>
          </p:nvPr>
        </p:nvSpPr>
        <p:spPr>
          <a:xfrm>
            <a:off x="571500" y="6295690"/>
            <a:ext cx="6390774" cy="1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50"/>
              <a:buNone/>
              <a:defRPr sz="105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47" name="Google Shape;947;p77"/>
          <p:cNvSpPr txBox="1">
            <a:spLocks noGrp="1"/>
          </p:cNvSpPr>
          <p:nvPr>
            <p:ph type="body" idx="7"/>
          </p:nvPr>
        </p:nvSpPr>
        <p:spPr>
          <a:xfrm>
            <a:off x="7212286" y="3879731"/>
            <a:ext cx="4408213" cy="1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50"/>
              <a:buNone/>
              <a:defRPr sz="105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48" name="Google Shape;948;p77"/>
          <p:cNvSpPr txBox="1">
            <a:spLocks noGrp="1"/>
          </p:cNvSpPr>
          <p:nvPr>
            <p:ph type="body" idx="8"/>
          </p:nvPr>
        </p:nvSpPr>
        <p:spPr>
          <a:xfrm>
            <a:off x="7212287" y="6295690"/>
            <a:ext cx="2080570" cy="1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50"/>
              <a:buNone/>
              <a:defRPr sz="105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49" name="Google Shape;949;p77"/>
          <p:cNvSpPr txBox="1">
            <a:spLocks noGrp="1"/>
          </p:cNvSpPr>
          <p:nvPr>
            <p:ph type="body" idx="9"/>
          </p:nvPr>
        </p:nvSpPr>
        <p:spPr>
          <a:xfrm>
            <a:off x="9552607" y="6295690"/>
            <a:ext cx="2080570" cy="1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50"/>
              <a:buNone/>
              <a:defRPr sz="105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9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4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4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4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4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4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4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4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4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" presetClass="entr" presetSubtype="4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9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94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94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94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94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94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94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94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947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" presetClass="entr" presetSubtype="4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9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9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94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94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94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94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94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94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94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94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" presetClass="entr" presetSubtype="4" fill="hold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/>
                                        <p:tgtEl>
                                          <p:spTgt spid="9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9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94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94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94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94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94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94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94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0" presetClass="entr" presetSubtype="0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94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Groot beeld - versie 1">
  <p:cSld name="Groot beeld - versie 1">
    <p:spTree>
      <p:nvGrpSpPr>
        <p:cNvPr id="1" name="Shape 9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1" name="Google Shape;951;p78"/>
          <p:cNvSpPr txBox="1">
            <a:spLocks noGrp="1"/>
          </p:cNvSpPr>
          <p:nvPr>
            <p:ph type="body" idx="1"/>
          </p:nvPr>
        </p:nvSpPr>
        <p:spPr>
          <a:xfrm>
            <a:off x="6858000" y="0"/>
            <a:ext cx="5334000" cy="51698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52" name="Google Shape;952;p78"/>
          <p:cNvSpPr>
            <a:spLocks noGrp="1"/>
          </p:cNvSpPr>
          <p:nvPr>
            <p:ph type="pic" idx="2"/>
          </p:nvPr>
        </p:nvSpPr>
        <p:spPr>
          <a:xfrm>
            <a:off x="-1" y="583531"/>
            <a:ext cx="11605461" cy="6274470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953" name="Google Shape;953;p78"/>
          <p:cNvSpPr txBox="1">
            <a:spLocks noGrp="1"/>
          </p:cNvSpPr>
          <p:nvPr>
            <p:ph type="body" idx="3"/>
          </p:nvPr>
        </p:nvSpPr>
        <p:spPr>
          <a:xfrm>
            <a:off x="571500" y="403531"/>
            <a:ext cx="6177110" cy="1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50"/>
              <a:buNone/>
              <a:defRPr sz="105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9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" presetID="2" presetClass="entr" presetSubtype="1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9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6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6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5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6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5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6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5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6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5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6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5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6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5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6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5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6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5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Groot beeld - versie 2">
  <p:cSld name="Groot beeld - versie 2">
    <p:spTree>
      <p:nvGrpSpPr>
        <p:cNvPr id="1" name="Shape 9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" name="Google Shape;955;p79"/>
          <p:cNvSpPr>
            <a:spLocks noGrp="1"/>
          </p:cNvSpPr>
          <p:nvPr>
            <p:ph type="pic" idx="2"/>
          </p:nvPr>
        </p:nvSpPr>
        <p:spPr>
          <a:xfrm>
            <a:off x="293269" y="291765"/>
            <a:ext cx="11605461" cy="6274470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956" name="Google Shape;956;p79"/>
          <p:cNvSpPr txBox="1">
            <a:spLocks noGrp="1"/>
          </p:cNvSpPr>
          <p:nvPr>
            <p:ph type="body" idx="1"/>
          </p:nvPr>
        </p:nvSpPr>
        <p:spPr>
          <a:xfrm>
            <a:off x="571499" y="6572393"/>
            <a:ext cx="11327231" cy="1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50"/>
              <a:buNone/>
              <a:defRPr sz="105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9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6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6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5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6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5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6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5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6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5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6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5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6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5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6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5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6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5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Video">
  <p:cSld name="Video">
    <p:spTree>
      <p:nvGrpSpPr>
        <p:cNvPr id="1" name="Shape 9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8" name="Google Shape;958;p80"/>
          <p:cNvSpPr>
            <a:spLocks noGrp="1"/>
          </p:cNvSpPr>
          <p:nvPr>
            <p:ph type="media" idx="2"/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59" name="Google Shape;959;p80"/>
          <p:cNvSpPr txBox="1">
            <a:spLocks noGrp="1"/>
          </p:cNvSpPr>
          <p:nvPr>
            <p:ph type="body" idx="1"/>
          </p:nvPr>
        </p:nvSpPr>
        <p:spPr>
          <a:xfrm>
            <a:off x="5556610" y="2871609"/>
            <a:ext cx="1078783" cy="107842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33"/>
              <a:buNone/>
              <a:defRPr sz="133"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60" name="Google Shape;960;p80"/>
          <p:cNvSpPr txBox="1">
            <a:spLocks noGrp="1"/>
          </p:cNvSpPr>
          <p:nvPr>
            <p:ph type="body" idx="3"/>
          </p:nvPr>
        </p:nvSpPr>
        <p:spPr>
          <a:xfrm>
            <a:off x="420284" y="3411000"/>
            <a:ext cx="5040000" cy="3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33"/>
              <a:buNone/>
              <a:defRPr sz="133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61" name="Google Shape;961;p80"/>
          <p:cNvSpPr txBox="1">
            <a:spLocks noGrp="1"/>
          </p:cNvSpPr>
          <p:nvPr>
            <p:ph type="body" idx="4"/>
          </p:nvPr>
        </p:nvSpPr>
        <p:spPr>
          <a:xfrm>
            <a:off x="6731716" y="3411000"/>
            <a:ext cx="5040000" cy="3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33"/>
              <a:buNone/>
              <a:defRPr sz="133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9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9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9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 met titel">
  <p:cSld name="Video met titel">
    <p:spTree>
      <p:nvGrpSpPr>
        <p:cNvPr id="1" name="Shape 9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3" name="Google Shape;963;p81"/>
          <p:cNvSpPr>
            <a:spLocks noGrp="1"/>
          </p:cNvSpPr>
          <p:nvPr>
            <p:ph type="media" idx="2"/>
          </p:nvPr>
        </p:nvSpPr>
        <p:spPr>
          <a:xfrm>
            <a:off x="571500" y="571500"/>
            <a:ext cx="9407386" cy="5714998"/>
          </a:xfrm>
          <a:prstGeom prst="rect">
            <a:avLst/>
          </a:prstGeom>
          <a:solidFill>
            <a:srgbClr val="D8D8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64" name="Google Shape;964;p81"/>
          <p:cNvSpPr txBox="1">
            <a:spLocks noGrp="1"/>
          </p:cNvSpPr>
          <p:nvPr>
            <p:ph type="body" idx="1"/>
          </p:nvPr>
        </p:nvSpPr>
        <p:spPr>
          <a:xfrm>
            <a:off x="6640996" y="3453846"/>
            <a:ext cx="4979504" cy="228561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65" name="Google Shape;965;p81"/>
          <p:cNvSpPr txBox="1">
            <a:spLocks noGrp="1"/>
          </p:cNvSpPr>
          <p:nvPr>
            <p:ph type="title"/>
          </p:nvPr>
        </p:nvSpPr>
        <p:spPr>
          <a:xfrm>
            <a:off x="7114608" y="3811656"/>
            <a:ext cx="4018875" cy="15091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6" name="Google Shape;966;p81"/>
          <p:cNvSpPr txBox="1">
            <a:spLocks noGrp="1"/>
          </p:cNvSpPr>
          <p:nvPr>
            <p:ph type="body" idx="3"/>
          </p:nvPr>
        </p:nvSpPr>
        <p:spPr>
          <a:xfrm>
            <a:off x="571500" y="6295690"/>
            <a:ext cx="9407386" cy="1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50"/>
              <a:buNone/>
              <a:defRPr sz="105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9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" presetID="2" presetClass="entr" presetSubtype="2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9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9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6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6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6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6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6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6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6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66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Eindslides">
  <p:cSld name="Eindslides">
    <p:bg>
      <p:bgPr>
        <a:solidFill>
          <a:schemeClr val="dk1"/>
        </a:solidFill>
        <a:effectLst/>
      </p:bgPr>
    </p:bg>
    <p:spTree>
      <p:nvGrpSpPr>
        <p:cNvPr id="1" name="Shape 9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8" name="Google Shape;968;p82"/>
          <p:cNvSpPr txBox="1"/>
          <p:nvPr/>
        </p:nvSpPr>
        <p:spPr>
          <a:xfrm>
            <a:off x="1220299" y="2705726"/>
            <a:ext cx="9751402" cy="1446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8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Eindslides</a:t>
            </a:r>
            <a:endParaRPr sz="8800" b="1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inde met contactgegevens">
  <p:cSld name="Einde met contactgegevens">
    <p:spTree>
      <p:nvGrpSpPr>
        <p:cNvPr id="1" name="Shape 9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0" name="Google Shape;970;p83"/>
          <p:cNvSpPr/>
          <p:nvPr/>
        </p:nvSpPr>
        <p:spPr>
          <a:xfrm>
            <a:off x="586540" y="583531"/>
            <a:ext cx="11018920" cy="575096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71" name="Google Shape;971;p8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247273" y="2078705"/>
            <a:ext cx="2939628" cy="2939628"/>
          </a:xfrm>
          <a:prstGeom prst="rect">
            <a:avLst/>
          </a:prstGeom>
          <a:noFill/>
          <a:ln>
            <a:noFill/>
          </a:ln>
        </p:spPr>
      </p:pic>
      <p:sp>
        <p:nvSpPr>
          <p:cNvPr id="972" name="Google Shape;972;p83"/>
          <p:cNvSpPr txBox="1">
            <a:spLocks noGrp="1"/>
          </p:cNvSpPr>
          <p:nvPr>
            <p:ph type="title"/>
          </p:nvPr>
        </p:nvSpPr>
        <p:spPr>
          <a:xfrm>
            <a:off x="5141015" y="2754337"/>
            <a:ext cx="5910232" cy="791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3" name="Google Shape;973;p83"/>
          <p:cNvSpPr txBox="1">
            <a:spLocks noGrp="1"/>
          </p:cNvSpPr>
          <p:nvPr>
            <p:ph type="body" idx="1"/>
          </p:nvPr>
        </p:nvSpPr>
        <p:spPr>
          <a:xfrm>
            <a:off x="4554750" y="2130882"/>
            <a:ext cx="18000" cy="283527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74" name="Google Shape;974;p83"/>
          <p:cNvSpPr txBox="1">
            <a:spLocks noGrp="1"/>
          </p:cNvSpPr>
          <p:nvPr>
            <p:ph type="body" idx="2"/>
          </p:nvPr>
        </p:nvSpPr>
        <p:spPr>
          <a:xfrm>
            <a:off x="5141410" y="3631018"/>
            <a:ext cx="5932631" cy="9954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9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97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97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97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97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97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97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97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97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inde met contactgegevens + beeld">
  <p:cSld name="Einde met contactgegevens + beeld">
    <p:spTree>
      <p:nvGrpSpPr>
        <p:cNvPr id="1" name="Shape 9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6" name="Google Shape;976;p84"/>
          <p:cNvSpPr>
            <a:spLocks noGrp="1"/>
          </p:cNvSpPr>
          <p:nvPr>
            <p:ph type="pic" idx="2"/>
          </p:nvPr>
        </p:nvSpPr>
        <p:spPr>
          <a:xfrm>
            <a:off x="1091206" y="571499"/>
            <a:ext cx="10529293" cy="5714999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grpSp>
        <p:nvGrpSpPr>
          <p:cNvPr id="977" name="Google Shape;977;p84"/>
          <p:cNvGrpSpPr/>
          <p:nvPr/>
        </p:nvGrpSpPr>
        <p:grpSpPr>
          <a:xfrm>
            <a:off x="571500" y="571500"/>
            <a:ext cx="1279235" cy="1279235"/>
            <a:chOff x="10573383" y="6188077"/>
            <a:chExt cx="669244" cy="669244"/>
          </a:xfrm>
        </p:grpSpPr>
        <p:sp>
          <p:nvSpPr>
            <p:cNvPr id="978" name="Google Shape;978;p84"/>
            <p:cNvSpPr/>
            <p:nvPr/>
          </p:nvSpPr>
          <p:spPr>
            <a:xfrm>
              <a:off x="10573383" y="6188077"/>
              <a:ext cx="669244" cy="669244"/>
            </a:xfrm>
            <a:custGeom>
              <a:avLst/>
              <a:gdLst/>
              <a:ahLst/>
              <a:cxnLst/>
              <a:rect l="l" t="t" r="r" b="b"/>
              <a:pathLst>
                <a:path w="669244" h="669244" extrusionOk="0">
                  <a:moveTo>
                    <a:pt x="0" y="0"/>
                  </a:moveTo>
                  <a:lnTo>
                    <a:pt x="669244" y="0"/>
                  </a:lnTo>
                  <a:lnTo>
                    <a:pt x="669244" y="669244"/>
                  </a:lnTo>
                  <a:lnTo>
                    <a:pt x="0" y="66924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79" name="Google Shape;979;p84"/>
            <p:cNvSpPr/>
            <p:nvPr/>
          </p:nvSpPr>
          <p:spPr>
            <a:xfrm>
              <a:off x="10744700" y="6352665"/>
              <a:ext cx="325753" cy="340332"/>
            </a:xfrm>
            <a:custGeom>
              <a:avLst/>
              <a:gdLst/>
              <a:ahLst/>
              <a:cxnLst/>
              <a:rect l="l" t="t" r="r" b="b"/>
              <a:pathLst>
                <a:path w="325753" h="340332" extrusionOk="0">
                  <a:moveTo>
                    <a:pt x="250882" y="340333"/>
                  </a:moveTo>
                  <a:lnTo>
                    <a:pt x="224144" y="264487"/>
                  </a:lnTo>
                  <a:lnTo>
                    <a:pt x="99662" y="264487"/>
                  </a:lnTo>
                  <a:lnTo>
                    <a:pt x="72924" y="340333"/>
                  </a:lnTo>
                  <a:lnTo>
                    <a:pt x="0" y="340333"/>
                  </a:lnTo>
                  <a:lnTo>
                    <a:pt x="130296" y="0"/>
                  </a:lnTo>
                  <a:lnTo>
                    <a:pt x="196432" y="0"/>
                  </a:lnTo>
                  <a:lnTo>
                    <a:pt x="325754" y="340333"/>
                  </a:lnTo>
                  <a:lnTo>
                    <a:pt x="250882" y="340333"/>
                  </a:lnTo>
                  <a:close/>
                  <a:moveTo>
                    <a:pt x="178931" y="138057"/>
                  </a:moveTo>
                  <a:cubicBezTo>
                    <a:pt x="172114" y="118137"/>
                    <a:pt x="165326" y="97714"/>
                    <a:pt x="161903" y="85054"/>
                  </a:cubicBezTo>
                  <a:cubicBezTo>
                    <a:pt x="158509" y="97685"/>
                    <a:pt x="151692" y="118107"/>
                    <a:pt x="144875" y="138057"/>
                  </a:cubicBezTo>
                  <a:lnTo>
                    <a:pt x="122977" y="199796"/>
                  </a:lnTo>
                  <a:lnTo>
                    <a:pt x="200770" y="199796"/>
                  </a:lnTo>
                  <a:lnTo>
                    <a:pt x="178902" y="13805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0" name="Google Shape;980;p84"/>
            <p:cNvSpPr/>
            <p:nvPr/>
          </p:nvSpPr>
          <p:spPr>
            <a:xfrm>
              <a:off x="10617916" y="6464855"/>
              <a:ext cx="121058" cy="73603"/>
            </a:xfrm>
            <a:custGeom>
              <a:avLst/>
              <a:gdLst/>
              <a:ahLst/>
              <a:cxnLst/>
              <a:rect l="l" t="t" r="r" b="b"/>
              <a:pathLst>
                <a:path w="121058" h="73603" extrusionOk="0">
                  <a:moveTo>
                    <a:pt x="112677" y="67391"/>
                  </a:moveTo>
                  <a:cubicBezTo>
                    <a:pt x="111084" y="72172"/>
                    <a:pt x="105919" y="74739"/>
                    <a:pt x="101138" y="73116"/>
                  </a:cubicBezTo>
                  <a:lnTo>
                    <a:pt x="6227" y="41273"/>
                  </a:lnTo>
                  <a:cubicBezTo>
                    <a:pt x="1446" y="39679"/>
                    <a:pt x="-1121" y="34514"/>
                    <a:pt x="472" y="29733"/>
                  </a:cubicBezTo>
                  <a:lnTo>
                    <a:pt x="8382" y="6212"/>
                  </a:lnTo>
                  <a:cubicBezTo>
                    <a:pt x="9975" y="1431"/>
                    <a:pt x="15140" y="-1136"/>
                    <a:pt x="19921" y="487"/>
                  </a:cubicBezTo>
                  <a:lnTo>
                    <a:pt x="114832" y="32330"/>
                  </a:lnTo>
                  <a:cubicBezTo>
                    <a:pt x="119612" y="33924"/>
                    <a:pt x="122180" y="39089"/>
                    <a:pt x="120586" y="43870"/>
                  </a:cubicBezTo>
                  <a:lnTo>
                    <a:pt x="112707" y="67391"/>
                  </a:lnTo>
                  <a:close/>
                </a:path>
              </a:pathLst>
            </a:custGeom>
            <a:solidFill>
              <a:srgbClr val="F18A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1" name="Google Shape;981;p84"/>
            <p:cNvSpPr/>
            <p:nvPr/>
          </p:nvSpPr>
          <p:spPr>
            <a:xfrm>
              <a:off x="10632170" y="6577015"/>
              <a:ext cx="93730" cy="65753"/>
            </a:xfrm>
            <a:custGeom>
              <a:avLst/>
              <a:gdLst/>
              <a:ahLst/>
              <a:cxnLst/>
              <a:rect l="l" t="t" r="r" b="b"/>
              <a:pathLst>
                <a:path w="93730" h="65753" extrusionOk="0">
                  <a:moveTo>
                    <a:pt x="93258" y="29748"/>
                  </a:moveTo>
                  <a:cubicBezTo>
                    <a:pt x="94852" y="34529"/>
                    <a:pt x="92284" y="39694"/>
                    <a:pt x="87503" y="41288"/>
                  </a:cubicBezTo>
                  <a:lnTo>
                    <a:pt x="19891" y="65281"/>
                  </a:lnTo>
                  <a:cubicBezTo>
                    <a:pt x="15110" y="66874"/>
                    <a:pt x="9946" y="64307"/>
                    <a:pt x="8352" y="59526"/>
                  </a:cubicBezTo>
                  <a:lnTo>
                    <a:pt x="472" y="36005"/>
                  </a:lnTo>
                  <a:cubicBezTo>
                    <a:pt x="-1121" y="31224"/>
                    <a:pt x="1446" y="26059"/>
                    <a:pt x="6227" y="24466"/>
                  </a:cubicBezTo>
                  <a:lnTo>
                    <a:pt x="73839" y="472"/>
                  </a:lnTo>
                  <a:cubicBezTo>
                    <a:pt x="78620" y="-1121"/>
                    <a:pt x="83785" y="1446"/>
                    <a:pt x="85379" y="6227"/>
                  </a:cubicBezTo>
                  <a:lnTo>
                    <a:pt x="93258" y="29748"/>
                  </a:lnTo>
                  <a:close/>
                </a:path>
              </a:pathLst>
            </a:custGeom>
            <a:solidFill>
              <a:srgbClr val="F18A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2" name="Google Shape;982;p84"/>
            <p:cNvSpPr/>
            <p:nvPr/>
          </p:nvSpPr>
          <p:spPr>
            <a:xfrm>
              <a:off x="10703265" y="6372669"/>
              <a:ext cx="80720" cy="90937"/>
            </a:xfrm>
            <a:custGeom>
              <a:avLst/>
              <a:gdLst/>
              <a:ahLst/>
              <a:cxnLst/>
              <a:rect l="l" t="t" r="r" b="b"/>
              <a:pathLst>
                <a:path w="80720" h="90937" extrusionOk="0">
                  <a:moveTo>
                    <a:pt x="3541" y="17063"/>
                  </a:moveTo>
                  <a:cubicBezTo>
                    <a:pt x="-443" y="20133"/>
                    <a:pt x="-1181" y="25858"/>
                    <a:pt x="1918" y="29842"/>
                  </a:cubicBezTo>
                  <a:lnTo>
                    <a:pt x="44769" y="87391"/>
                  </a:lnTo>
                  <a:cubicBezTo>
                    <a:pt x="47839" y="91375"/>
                    <a:pt x="53564" y="92113"/>
                    <a:pt x="57548" y="89043"/>
                  </a:cubicBezTo>
                  <a:lnTo>
                    <a:pt x="77174" y="73874"/>
                  </a:lnTo>
                  <a:cubicBezTo>
                    <a:pt x="81158" y="70805"/>
                    <a:pt x="81896" y="65080"/>
                    <a:pt x="78826" y="61095"/>
                  </a:cubicBezTo>
                  <a:lnTo>
                    <a:pt x="35975" y="3547"/>
                  </a:lnTo>
                  <a:cubicBezTo>
                    <a:pt x="32906" y="-437"/>
                    <a:pt x="27180" y="-1175"/>
                    <a:pt x="23196" y="1894"/>
                  </a:cubicBezTo>
                  <a:lnTo>
                    <a:pt x="3571" y="17063"/>
                  </a:lnTo>
                  <a:close/>
                </a:path>
              </a:pathLst>
            </a:custGeom>
            <a:solidFill>
              <a:srgbClr val="F18A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3" name="Google Shape;983;p84"/>
            <p:cNvSpPr/>
            <p:nvPr/>
          </p:nvSpPr>
          <p:spPr>
            <a:xfrm>
              <a:off x="11075500" y="6464855"/>
              <a:ext cx="121058" cy="73603"/>
            </a:xfrm>
            <a:custGeom>
              <a:avLst/>
              <a:gdLst/>
              <a:ahLst/>
              <a:cxnLst/>
              <a:rect l="l" t="t" r="r" b="b"/>
              <a:pathLst>
                <a:path w="121058" h="73603" extrusionOk="0">
                  <a:moveTo>
                    <a:pt x="8382" y="67391"/>
                  </a:moveTo>
                  <a:cubicBezTo>
                    <a:pt x="9975" y="72172"/>
                    <a:pt x="15140" y="74739"/>
                    <a:pt x="19921" y="73116"/>
                  </a:cubicBezTo>
                  <a:lnTo>
                    <a:pt x="114832" y="41273"/>
                  </a:lnTo>
                  <a:cubicBezTo>
                    <a:pt x="119612" y="39679"/>
                    <a:pt x="122180" y="34514"/>
                    <a:pt x="120586" y="29733"/>
                  </a:cubicBezTo>
                  <a:lnTo>
                    <a:pt x="112677" y="6212"/>
                  </a:lnTo>
                  <a:cubicBezTo>
                    <a:pt x="111084" y="1431"/>
                    <a:pt x="105919" y="-1136"/>
                    <a:pt x="101138" y="487"/>
                  </a:cubicBezTo>
                  <a:lnTo>
                    <a:pt x="6227" y="32330"/>
                  </a:lnTo>
                  <a:cubicBezTo>
                    <a:pt x="1446" y="33924"/>
                    <a:pt x="-1121" y="39089"/>
                    <a:pt x="472" y="43870"/>
                  </a:cubicBezTo>
                  <a:lnTo>
                    <a:pt x="8382" y="67391"/>
                  </a:lnTo>
                  <a:close/>
                </a:path>
              </a:pathLst>
            </a:custGeom>
            <a:solidFill>
              <a:srgbClr val="F18A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4" name="Google Shape;984;p84"/>
            <p:cNvSpPr/>
            <p:nvPr/>
          </p:nvSpPr>
          <p:spPr>
            <a:xfrm>
              <a:off x="11088574" y="6577015"/>
              <a:ext cx="93730" cy="65753"/>
            </a:xfrm>
            <a:custGeom>
              <a:avLst/>
              <a:gdLst/>
              <a:ahLst/>
              <a:cxnLst/>
              <a:rect l="l" t="t" r="r" b="b"/>
              <a:pathLst>
                <a:path w="93730" h="65753" extrusionOk="0">
                  <a:moveTo>
                    <a:pt x="472" y="29748"/>
                  </a:moveTo>
                  <a:cubicBezTo>
                    <a:pt x="-1121" y="34529"/>
                    <a:pt x="1446" y="39694"/>
                    <a:pt x="6227" y="41288"/>
                  </a:cubicBezTo>
                  <a:lnTo>
                    <a:pt x="73839" y="65281"/>
                  </a:lnTo>
                  <a:cubicBezTo>
                    <a:pt x="78620" y="66874"/>
                    <a:pt x="83785" y="64307"/>
                    <a:pt x="85379" y="59526"/>
                  </a:cubicBezTo>
                  <a:lnTo>
                    <a:pt x="93258" y="36005"/>
                  </a:lnTo>
                  <a:cubicBezTo>
                    <a:pt x="94852" y="31224"/>
                    <a:pt x="92284" y="26059"/>
                    <a:pt x="87503" y="24466"/>
                  </a:cubicBezTo>
                  <a:lnTo>
                    <a:pt x="19891" y="472"/>
                  </a:lnTo>
                  <a:cubicBezTo>
                    <a:pt x="15110" y="-1121"/>
                    <a:pt x="9946" y="1446"/>
                    <a:pt x="8352" y="6227"/>
                  </a:cubicBezTo>
                  <a:lnTo>
                    <a:pt x="472" y="29748"/>
                  </a:lnTo>
                  <a:close/>
                </a:path>
              </a:pathLst>
            </a:custGeom>
            <a:solidFill>
              <a:srgbClr val="F18A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5" name="Google Shape;985;p84"/>
            <p:cNvSpPr/>
            <p:nvPr/>
          </p:nvSpPr>
          <p:spPr>
            <a:xfrm>
              <a:off x="11030495" y="6372669"/>
              <a:ext cx="80714" cy="90937"/>
            </a:xfrm>
            <a:custGeom>
              <a:avLst/>
              <a:gdLst/>
              <a:ahLst/>
              <a:cxnLst/>
              <a:rect l="l" t="t" r="r" b="b"/>
              <a:pathLst>
                <a:path w="80714" h="90937" extrusionOk="0">
                  <a:moveTo>
                    <a:pt x="77174" y="17063"/>
                  </a:moveTo>
                  <a:cubicBezTo>
                    <a:pt x="81158" y="20133"/>
                    <a:pt x="81896" y="25858"/>
                    <a:pt x="78797" y="29842"/>
                  </a:cubicBezTo>
                  <a:lnTo>
                    <a:pt x="35945" y="87391"/>
                  </a:lnTo>
                  <a:cubicBezTo>
                    <a:pt x="32876" y="91375"/>
                    <a:pt x="27151" y="92113"/>
                    <a:pt x="23167" y="89043"/>
                  </a:cubicBezTo>
                  <a:lnTo>
                    <a:pt x="3541" y="73874"/>
                  </a:lnTo>
                  <a:cubicBezTo>
                    <a:pt x="-443" y="70805"/>
                    <a:pt x="-1181" y="65080"/>
                    <a:pt x="1918" y="61095"/>
                  </a:cubicBezTo>
                  <a:lnTo>
                    <a:pt x="44769" y="3547"/>
                  </a:lnTo>
                  <a:cubicBezTo>
                    <a:pt x="47839" y="-437"/>
                    <a:pt x="53564" y="-1175"/>
                    <a:pt x="57548" y="1894"/>
                  </a:cubicBezTo>
                  <a:lnTo>
                    <a:pt x="77174" y="17063"/>
                  </a:lnTo>
                  <a:close/>
                </a:path>
              </a:pathLst>
            </a:custGeom>
            <a:solidFill>
              <a:srgbClr val="F18A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986" name="Google Shape;986;p84"/>
          <p:cNvSpPr txBox="1">
            <a:spLocks noGrp="1"/>
          </p:cNvSpPr>
          <p:nvPr>
            <p:ph type="body" idx="1"/>
          </p:nvPr>
        </p:nvSpPr>
        <p:spPr>
          <a:xfrm>
            <a:off x="5536096" y="4291827"/>
            <a:ext cx="4979504" cy="228561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87" name="Google Shape;987;p84"/>
          <p:cNvSpPr txBox="1">
            <a:spLocks noGrp="1"/>
          </p:cNvSpPr>
          <p:nvPr>
            <p:ph type="title"/>
          </p:nvPr>
        </p:nvSpPr>
        <p:spPr>
          <a:xfrm>
            <a:off x="5798949" y="4549702"/>
            <a:ext cx="4453799" cy="1323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8" name="Google Shape;988;p84"/>
          <p:cNvSpPr txBox="1">
            <a:spLocks noGrp="1"/>
          </p:cNvSpPr>
          <p:nvPr>
            <p:ph type="body" idx="3"/>
          </p:nvPr>
        </p:nvSpPr>
        <p:spPr>
          <a:xfrm>
            <a:off x="5798949" y="5873677"/>
            <a:ext cx="4453799" cy="448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89" name="Google Shape;989;p84"/>
          <p:cNvSpPr txBox="1">
            <a:spLocks noGrp="1"/>
          </p:cNvSpPr>
          <p:nvPr>
            <p:ph type="body" idx="4"/>
          </p:nvPr>
        </p:nvSpPr>
        <p:spPr>
          <a:xfrm>
            <a:off x="1093880" y="6303017"/>
            <a:ext cx="4342758" cy="1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50"/>
              <a:buNone/>
              <a:defRPr sz="105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9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8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8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8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8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8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8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8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89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9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9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9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8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8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98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98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98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98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98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98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ussentitel met beeld - versie 1">
  <p:cSld name="Tussentitel met beeld - versie 1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3"/>
          <p:cNvSpPr txBox="1">
            <a:spLocks noGrp="1"/>
          </p:cNvSpPr>
          <p:nvPr>
            <p:ph type="body" idx="1"/>
          </p:nvPr>
        </p:nvSpPr>
        <p:spPr>
          <a:xfrm>
            <a:off x="571498" y="2550695"/>
            <a:ext cx="11620501" cy="430730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1" name="Google Shape;61;p13"/>
          <p:cNvSpPr>
            <a:spLocks noGrp="1"/>
          </p:cNvSpPr>
          <p:nvPr>
            <p:ph type="pic" idx="2"/>
          </p:nvPr>
        </p:nvSpPr>
        <p:spPr>
          <a:xfrm>
            <a:off x="0" y="571500"/>
            <a:ext cx="10515600" cy="4000119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62" name="Google Shape;62;p13"/>
          <p:cNvSpPr txBox="1">
            <a:spLocks noGrp="1"/>
          </p:cNvSpPr>
          <p:nvPr>
            <p:ph type="title"/>
          </p:nvPr>
        </p:nvSpPr>
        <p:spPr>
          <a:xfrm>
            <a:off x="1070811" y="4663536"/>
            <a:ext cx="10784491" cy="11565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3"/>
          <p:cNvSpPr txBox="1">
            <a:spLocks noGrp="1"/>
          </p:cNvSpPr>
          <p:nvPr>
            <p:ph type="body" idx="3"/>
          </p:nvPr>
        </p:nvSpPr>
        <p:spPr>
          <a:xfrm>
            <a:off x="1070811" y="5837716"/>
            <a:ext cx="10784491" cy="448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" presetClass="entr" presetSubtype="8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6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6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6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6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6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6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6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6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inde met contactgegevens + video">
  <p:cSld name="Einde met contactgegevens + video">
    <p:spTree>
      <p:nvGrpSpPr>
        <p:cNvPr id="1" name="Shape 9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1" name="Google Shape;991;p85"/>
          <p:cNvSpPr>
            <a:spLocks noGrp="1"/>
          </p:cNvSpPr>
          <p:nvPr>
            <p:ph type="media" idx="2"/>
          </p:nvPr>
        </p:nvSpPr>
        <p:spPr>
          <a:xfrm>
            <a:off x="1153870" y="573881"/>
            <a:ext cx="10175247" cy="5723577"/>
          </a:xfrm>
          <a:prstGeom prst="rect">
            <a:avLst/>
          </a:prstGeom>
          <a:solidFill>
            <a:srgbClr val="D8D8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grpSp>
        <p:nvGrpSpPr>
          <p:cNvPr id="992" name="Google Shape;992;p85"/>
          <p:cNvGrpSpPr/>
          <p:nvPr/>
        </p:nvGrpSpPr>
        <p:grpSpPr>
          <a:xfrm>
            <a:off x="571500" y="571496"/>
            <a:ext cx="1279235" cy="1285875"/>
            <a:chOff x="10573383" y="6188077"/>
            <a:chExt cx="669244" cy="672718"/>
          </a:xfrm>
        </p:grpSpPr>
        <p:sp>
          <p:nvSpPr>
            <p:cNvPr id="993" name="Google Shape;993;p85"/>
            <p:cNvSpPr/>
            <p:nvPr/>
          </p:nvSpPr>
          <p:spPr>
            <a:xfrm>
              <a:off x="10573383" y="6188077"/>
              <a:ext cx="669244" cy="672718"/>
            </a:xfrm>
            <a:custGeom>
              <a:avLst/>
              <a:gdLst/>
              <a:ahLst/>
              <a:cxnLst/>
              <a:rect l="l" t="t" r="r" b="b"/>
              <a:pathLst>
                <a:path w="669244" h="669244" extrusionOk="0">
                  <a:moveTo>
                    <a:pt x="0" y="0"/>
                  </a:moveTo>
                  <a:lnTo>
                    <a:pt x="669244" y="0"/>
                  </a:lnTo>
                  <a:lnTo>
                    <a:pt x="669244" y="669244"/>
                  </a:lnTo>
                  <a:lnTo>
                    <a:pt x="0" y="66924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4" name="Google Shape;994;p85"/>
            <p:cNvSpPr/>
            <p:nvPr/>
          </p:nvSpPr>
          <p:spPr>
            <a:xfrm>
              <a:off x="10744700" y="6352665"/>
              <a:ext cx="325753" cy="340332"/>
            </a:xfrm>
            <a:custGeom>
              <a:avLst/>
              <a:gdLst/>
              <a:ahLst/>
              <a:cxnLst/>
              <a:rect l="l" t="t" r="r" b="b"/>
              <a:pathLst>
                <a:path w="325753" h="340332" extrusionOk="0">
                  <a:moveTo>
                    <a:pt x="250882" y="340333"/>
                  </a:moveTo>
                  <a:lnTo>
                    <a:pt x="224144" y="264487"/>
                  </a:lnTo>
                  <a:lnTo>
                    <a:pt x="99662" y="264487"/>
                  </a:lnTo>
                  <a:lnTo>
                    <a:pt x="72924" y="340333"/>
                  </a:lnTo>
                  <a:lnTo>
                    <a:pt x="0" y="340333"/>
                  </a:lnTo>
                  <a:lnTo>
                    <a:pt x="130296" y="0"/>
                  </a:lnTo>
                  <a:lnTo>
                    <a:pt x="196432" y="0"/>
                  </a:lnTo>
                  <a:lnTo>
                    <a:pt x="325754" y="340333"/>
                  </a:lnTo>
                  <a:lnTo>
                    <a:pt x="250882" y="340333"/>
                  </a:lnTo>
                  <a:close/>
                  <a:moveTo>
                    <a:pt x="178931" y="138057"/>
                  </a:moveTo>
                  <a:cubicBezTo>
                    <a:pt x="172114" y="118137"/>
                    <a:pt x="165326" y="97714"/>
                    <a:pt x="161903" y="85054"/>
                  </a:cubicBezTo>
                  <a:cubicBezTo>
                    <a:pt x="158509" y="97685"/>
                    <a:pt x="151692" y="118107"/>
                    <a:pt x="144875" y="138057"/>
                  </a:cubicBezTo>
                  <a:lnTo>
                    <a:pt x="122977" y="199796"/>
                  </a:lnTo>
                  <a:lnTo>
                    <a:pt x="200770" y="199796"/>
                  </a:lnTo>
                  <a:lnTo>
                    <a:pt x="178902" y="13805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5" name="Google Shape;995;p85"/>
            <p:cNvSpPr/>
            <p:nvPr/>
          </p:nvSpPr>
          <p:spPr>
            <a:xfrm>
              <a:off x="10617916" y="6464855"/>
              <a:ext cx="121058" cy="73603"/>
            </a:xfrm>
            <a:custGeom>
              <a:avLst/>
              <a:gdLst/>
              <a:ahLst/>
              <a:cxnLst/>
              <a:rect l="l" t="t" r="r" b="b"/>
              <a:pathLst>
                <a:path w="121058" h="73603" extrusionOk="0">
                  <a:moveTo>
                    <a:pt x="112677" y="67391"/>
                  </a:moveTo>
                  <a:cubicBezTo>
                    <a:pt x="111084" y="72172"/>
                    <a:pt x="105919" y="74739"/>
                    <a:pt x="101138" y="73116"/>
                  </a:cubicBezTo>
                  <a:lnTo>
                    <a:pt x="6227" y="41273"/>
                  </a:lnTo>
                  <a:cubicBezTo>
                    <a:pt x="1446" y="39679"/>
                    <a:pt x="-1121" y="34514"/>
                    <a:pt x="472" y="29733"/>
                  </a:cubicBezTo>
                  <a:lnTo>
                    <a:pt x="8382" y="6212"/>
                  </a:lnTo>
                  <a:cubicBezTo>
                    <a:pt x="9975" y="1431"/>
                    <a:pt x="15140" y="-1136"/>
                    <a:pt x="19921" y="487"/>
                  </a:cubicBezTo>
                  <a:lnTo>
                    <a:pt x="114832" y="32330"/>
                  </a:lnTo>
                  <a:cubicBezTo>
                    <a:pt x="119612" y="33924"/>
                    <a:pt x="122180" y="39089"/>
                    <a:pt x="120586" y="43870"/>
                  </a:cubicBezTo>
                  <a:lnTo>
                    <a:pt x="112707" y="67391"/>
                  </a:lnTo>
                  <a:close/>
                </a:path>
              </a:pathLst>
            </a:custGeom>
            <a:solidFill>
              <a:srgbClr val="F18A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6" name="Google Shape;996;p85"/>
            <p:cNvSpPr/>
            <p:nvPr/>
          </p:nvSpPr>
          <p:spPr>
            <a:xfrm>
              <a:off x="10632170" y="6577015"/>
              <a:ext cx="93730" cy="65753"/>
            </a:xfrm>
            <a:custGeom>
              <a:avLst/>
              <a:gdLst/>
              <a:ahLst/>
              <a:cxnLst/>
              <a:rect l="l" t="t" r="r" b="b"/>
              <a:pathLst>
                <a:path w="93730" h="65753" extrusionOk="0">
                  <a:moveTo>
                    <a:pt x="93258" y="29748"/>
                  </a:moveTo>
                  <a:cubicBezTo>
                    <a:pt x="94852" y="34529"/>
                    <a:pt x="92284" y="39694"/>
                    <a:pt x="87503" y="41288"/>
                  </a:cubicBezTo>
                  <a:lnTo>
                    <a:pt x="19891" y="65281"/>
                  </a:lnTo>
                  <a:cubicBezTo>
                    <a:pt x="15110" y="66874"/>
                    <a:pt x="9946" y="64307"/>
                    <a:pt x="8352" y="59526"/>
                  </a:cubicBezTo>
                  <a:lnTo>
                    <a:pt x="472" y="36005"/>
                  </a:lnTo>
                  <a:cubicBezTo>
                    <a:pt x="-1121" y="31224"/>
                    <a:pt x="1446" y="26059"/>
                    <a:pt x="6227" y="24466"/>
                  </a:cubicBezTo>
                  <a:lnTo>
                    <a:pt x="73839" y="472"/>
                  </a:lnTo>
                  <a:cubicBezTo>
                    <a:pt x="78620" y="-1121"/>
                    <a:pt x="83785" y="1446"/>
                    <a:pt x="85379" y="6227"/>
                  </a:cubicBezTo>
                  <a:lnTo>
                    <a:pt x="93258" y="29748"/>
                  </a:lnTo>
                  <a:close/>
                </a:path>
              </a:pathLst>
            </a:custGeom>
            <a:solidFill>
              <a:srgbClr val="F18A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7" name="Google Shape;997;p85"/>
            <p:cNvSpPr/>
            <p:nvPr/>
          </p:nvSpPr>
          <p:spPr>
            <a:xfrm>
              <a:off x="10703265" y="6372669"/>
              <a:ext cx="80720" cy="90937"/>
            </a:xfrm>
            <a:custGeom>
              <a:avLst/>
              <a:gdLst/>
              <a:ahLst/>
              <a:cxnLst/>
              <a:rect l="l" t="t" r="r" b="b"/>
              <a:pathLst>
                <a:path w="80720" h="90937" extrusionOk="0">
                  <a:moveTo>
                    <a:pt x="3541" y="17063"/>
                  </a:moveTo>
                  <a:cubicBezTo>
                    <a:pt x="-443" y="20133"/>
                    <a:pt x="-1181" y="25858"/>
                    <a:pt x="1918" y="29842"/>
                  </a:cubicBezTo>
                  <a:lnTo>
                    <a:pt x="44769" y="87391"/>
                  </a:lnTo>
                  <a:cubicBezTo>
                    <a:pt x="47839" y="91375"/>
                    <a:pt x="53564" y="92113"/>
                    <a:pt x="57548" y="89043"/>
                  </a:cubicBezTo>
                  <a:lnTo>
                    <a:pt x="77174" y="73874"/>
                  </a:lnTo>
                  <a:cubicBezTo>
                    <a:pt x="81158" y="70805"/>
                    <a:pt x="81896" y="65080"/>
                    <a:pt x="78826" y="61095"/>
                  </a:cubicBezTo>
                  <a:lnTo>
                    <a:pt x="35975" y="3547"/>
                  </a:lnTo>
                  <a:cubicBezTo>
                    <a:pt x="32906" y="-437"/>
                    <a:pt x="27180" y="-1175"/>
                    <a:pt x="23196" y="1894"/>
                  </a:cubicBezTo>
                  <a:lnTo>
                    <a:pt x="3571" y="17063"/>
                  </a:lnTo>
                  <a:close/>
                </a:path>
              </a:pathLst>
            </a:custGeom>
            <a:solidFill>
              <a:srgbClr val="F18A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8" name="Google Shape;998;p85"/>
            <p:cNvSpPr/>
            <p:nvPr/>
          </p:nvSpPr>
          <p:spPr>
            <a:xfrm>
              <a:off x="11075500" y="6464855"/>
              <a:ext cx="121058" cy="73603"/>
            </a:xfrm>
            <a:custGeom>
              <a:avLst/>
              <a:gdLst/>
              <a:ahLst/>
              <a:cxnLst/>
              <a:rect l="l" t="t" r="r" b="b"/>
              <a:pathLst>
                <a:path w="121058" h="73603" extrusionOk="0">
                  <a:moveTo>
                    <a:pt x="8382" y="67391"/>
                  </a:moveTo>
                  <a:cubicBezTo>
                    <a:pt x="9975" y="72172"/>
                    <a:pt x="15140" y="74739"/>
                    <a:pt x="19921" y="73116"/>
                  </a:cubicBezTo>
                  <a:lnTo>
                    <a:pt x="114832" y="41273"/>
                  </a:lnTo>
                  <a:cubicBezTo>
                    <a:pt x="119612" y="39679"/>
                    <a:pt x="122180" y="34514"/>
                    <a:pt x="120586" y="29733"/>
                  </a:cubicBezTo>
                  <a:lnTo>
                    <a:pt x="112677" y="6212"/>
                  </a:lnTo>
                  <a:cubicBezTo>
                    <a:pt x="111084" y="1431"/>
                    <a:pt x="105919" y="-1136"/>
                    <a:pt x="101138" y="487"/>
                  </a:cubicBezTo>
                  <a:lnTo>
                    <a:pt x="6227" y="32330"/>
                  </a:lnTo>
                  <a:cubicBezTo>
                    <a:pt x="1446" y="33924"/>
                    <a:pt x="-1121" y="39089"/>
                    <a:pt x="472" y="43870"/>
                  </a:cubicBezTo>
                  <a:lnTo>
                    <a:pt x="8382" y="67391"/>
                  </a:lnTo>
                  <a:close/>
                </a:path>
              </a:pathLst>
            </a:custGeom>
            <a:solidFill>
              <a:srgbClr val="F18A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9" name="Google Shape;999;p85"/>
            <p:cNvSpPr/>
            <p:nvPr/>
          </p:nvSpPr>
          <p:spPr>
            <a:xfrm>
              <a:off x="11088574" y="6577015"/>
              <a:ext cx="93730" cy="65753"/>
            </a:xfrm>
            <a:custGeom>
              <a:avLst/>
              <a:gdLst/>
              <a:ahLst/>
              <a:cxnLst/>
              <a:rect l="l" t="t" r="r" b="b"/>
              <a:pathLst>
                <a:path w="93730" h="65753" extrusionOk="0">
                  <a:moveTo>
                    <a:pt x="472" y="29748"/>
                  </a:moveTo>
                  <a:cubicBezTo>
                    <a:pt x="-1121" y="34529"/>
                    <a:pt x="1446" y="39694"/>
                    <a:pt x="6227" y="41288"/>
                  </a:cubicBezTo>
                  <a:lnTo>
                    <a:pt x="73839" y="65281"/>
                  </a:lnTo>
                  <a:cubicBezTo>
                    <a:pt x="78620" y="66874"/>
                    <a:pt x="83785" y="64307"/>
                    <a:pt x="85379" y="59526"/>
                  </a:cubicBezTo>
                  <a:lnTo>
                    <a:pt x="93258" y="36005"/>
                  </a:lnTo>
                  <a:cubicBezTo>
                    <a:pt x="94852" y="31224"/>
                    <a:pt x="92284" y="26059"/>
                    <a:pt x="87503" y="24466"/>
                  </a:cubicBezTo>
                  <a:lnTo>
                    <a:pt x="19891" y="472"/>
                  </a:lnTo>
                  <a:cubicBezTo>
                    <a:pt x="15110" y="-1121"/>
                    <a:pt x="9946" y="1446"/>
                    <a:pt x="8352" y="6227"/>
                  </a:cubicBezTo>
                  <a:lnTo>
                    <a:pt x="472" y="29748"/>
                  </a:lnTo>
                  <a:close/>
                </a:path>
              </a:pathLst>
            </a:custGeom>
            <a:solidFill>
              <a:srgbClr val="F18A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00" name="Google Shape;1000;p85"/>
            <p:cNvSpPr/>
            <p:nvPr/>
          </p:nvSpPr>
          <p:spPr>
            <a:xfrm>
              <a:off x="11030495" y="6372669"/>
              <a:ext cx="80714" cy="90937"/>
            </a:xfrm>
            <a:custGeom>
              <a:avLst/>
              <a:gdLst/>
              <a:ahLst/>
              <a:cxnLst/>
              <a:rect l="l" t="t" r="r" b="b"/>
              <a:pathLst>
                <a:path w="80714" h="90937" extrusionOk="0">
                  <a:moveTo>
                    <a:pt x="77174" y="17063"/>
                  </a:moveTo>
                  <a:cubicBezTo>
                    <a:pt x="81158" y="20133"/>
                    <a:pt x="81896" y="25858"/>
                    <a:pt x="78797" y="29842"/>
                  </a:cubicBezTo>
                  <a:lnTo>
                    <a:pt x="35945" y="87391"/>
                  </a:lnTo>
                  <a:cubicBezTo>
                    <a:pt x="32876" y="91375"/>
                    <a:pt x="27151" y="92113"/>
                    <a:pt x="23167" y="89043"/>
                  </a:cubicBezTo>
                  <a:lnTo>
                    <a:pt x="3541" y="73874"/>
                  </a:lnTo>
                  <a:cubicBezTo>
                    <a:pt x="-443" y="70805"/>
                    <a:pt x="-1181" y="65080"/>
                    <a:pt x="1918" y="61095"/>
                  </a:cubicBezTo>
                  <a:lnTo>
                    <a:pt x="44769" y="3547"/>
                  </a:lnTo>
                  <a:cubicBezTo>
                    <a:pt x="47839" y="-437"/>
                    <a:pt x="53564" y="-1175"/>
                    <a:pt x="57548" y="1894"/>
                  </a:cubicBezTo>
                  <a:lnTo>
                    <a:pt x="77174" y="17063"/>
                  </a:lnTo>
                  <a:close/>
                </a:path>
              </a:pathLst>
            </a:custGeom>
            <a:solidFill>
              <a:srgbClr val="F18A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01" name="Google Shape;1001;p85"/>
          <p:cNvSpPr txBox="1">
            <a:spLocks noGrp="1"/>
          </p:cNvSpPr>
          <p:nvPr>
            <p:ph type="body" idx="1"/>
          </p:nvPr>
        </p:nvSpPr>
        <p:spPr>
          <a:xfrm>
            <a:off x="5536096" y="4291827"/>
            <a:ext cx="4979504" cy="228561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02" name="Google Shape;1002;p85"/>
          <p:cNvSpPr txBox="1">
            <a:spLocks noGrp="1"/>
          </p:cNvSpPr>
          <p:nvPr>
            <p:ph type="title"/>
          </p:nvPr>
        </p:nvSpPr>
        <p:spPr>
          <a:xfrm>
            <a:off x="5798949" y="4549702"/>
            <a:ext cx="4453799" cy="1323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3" name="Google Shape;1003;p85"/>
          <p:cNvSpPr txBox="1">
            <a:spLocks noGrp="1"/>
          </p:cNvSpPr>
          <p:nvPr>
            <p:ph type="body" idx="3"/>
          </p:nvPr>
        </p:nvSpPr>
        <p:spPr>
          <a:xfrm>
            <a:off x="5798949" y="5873677"/>
            <a:ext cx="4453799" cy="448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9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9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" presetClass="entr" presetSubtype="4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0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0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0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0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0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0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0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0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0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03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Lege slide">
  <p:cSld name="Lege slide">
    <p:bg>
      <p:bgPr>
        <a:solidFill>
          <a:schemeClr val="dk1"/>
        </a:solidFill>
        <a:effectLst/>
      </p:bgPr>
    </p:bg>
    <p:spTree>
      <p:nvGrpSpPr>
        <p:cNvPr id="1" name="Shape 10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5" name="Google Shape;1005;p86"/>
          <p:cNvSpPr txBox="1"/>
          <p:nvPr/>
        </p:nvSpPr>
        <p:spPr>
          <a:xfrm>
            <a:off x="1220299" y="2705726"/>
            <a:ext cx="9751402" cy="1446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8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Lege slide</a:t>
            </a:r>
            <a:endParaRPr sz="8800" b="1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ussentitel met beeld - versie 2">
  <p:cSld name="Tussentitel met beeld - versie 2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>
            <a:spLocks noGrp="1"/>
          </p:cNvSpPr>
          <p:nvPr>
            <p:ph type="body" idx="1"/>
          </p:nvPr>
        </p:nvSpPr>
        <p:spPr>
          <a:xfrm>
            <a:off x="0" y="1714500"/>
            <a:ext cx="12191999" cy="51434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None/>
              <a:defRPr sz="100"/>
            </a:lvl1pPr>
            <a:lvl2pPr marL="914400" lvl="1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2pPr>
            <a:lvl3pPr marL="1371600" lvl="2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3pPr>
            <a:lvl4pPr marL="1828800" lvl="3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4pPr>
            <a:lvl5pPr marL="2286000" lvl="4" indent="-2349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"/>
              <a:buChar char="•"/>
              <a:defRPr sz="1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6" name="Google Shape;66;p14"/>
          <p:cNvSpPr>
            <a:spLocks noGrp="1"/>
          </p:cNvSpPr>
          <p:nvPr>
            <p:ph type="pic" idx="2"/>
          </p:nvPr>
        </p:nvSpPr>
        <p:spPr>
          <a:xfrm>
            <a:off x="571500" y="571500"/>
            <a:ext cx="11049000" cy="4092036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67" name="Google Shape;67;p14"/>
          <p:cNvSpPr txBox="1">
            <a:spLocks noGrp="1"/>
          </p:cNvSpPr>
          <p:nvPr>
            <p:ph type="title"/>
          </p:nvPr>
        </p:nvSpPr>
        <p:spPr>
          <a:xfrm>
            <a:off x="571501" y="4663536"/>
            <a:ext cx="11048999" cy="11565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4"/>
          <p:cNvSpPr txBox="1">
            <a:spLocks noGrp="1"/>
          </p:cNvSpPr>
          <p:nvPr>
            <p:ph type="body" idx="3"/>
          </p:nvPr>
        </p:nvSpPr>
        <p:spPr>
          <a:xfrm>
            <a:off x="571501" y="5837716"/>
            <a:ext cx="11048999" cy="448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" presetID="2" presetClass="entr" presetSubtype="8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" presetClass="entr" presetSubtype="4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6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6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6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6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6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6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6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68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63" Type="http://schemas.openxmlformats.org/officeDocument/2006/relationships/slideLayout" Target="../slideLayouts/slideLayout63.xml"/><Relationship Id="rId68" Type="http://schemas.openxmlformats.org/officeDocument/2006/relationships/slideLayout" Target="../slideLayouts/slideLayout68.xml"/><Relationship Id="rId1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11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74" Type="http://schemas.openxmlformats.org/officeDocument/2006/relationships/slideLayout" Target="../slideLayouts/slideLayout74.xml"/><Relationship Id="rId79" Type="http://schemas.openxmlformats.org/officeDocument/2006/relationships/slideLayout" Target="../slideLayouts/slideLayout79.xml"/><Relationship Id="rId5" Type="http://schemas.openxmlformats.org/officeDocument/2006/relationships/slideLayout" Target="../slideLayouts/slideLayout5.xml"/><Relationship Id="rId61" Type="http://schemas.openxmlformats.org/officeDocument/2006/relationships/slideLayout" Target="../slideLayouts/slideLayout61.xml"/><Relationship Id="rId82" Type="http://schemas.openxmlformats.org/officeDocument/2006/relationships/theme" Target="../theme/theme1.xm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64" Type="http://schemas.openxmlformats.org/officeDocument/2006/relationships/slideLayout" Target="../slideLayouts/slideLayout64.xml"/><Relationship Id="rId69" Type="http://schemas.openxmlformats.org/officeDocument/2006/relationships/slideLayout" Target="../slideLayouts/slideLayout69.xml"/><Relationship Id="rId77" Type="http://schemas.openxmlformats.org/officeDocument/2006/relationships/slideLayout" Target="../slideLayouts/slideLayout77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72" Type="http://schemas.openxmlformats.org/officeDocument/2006/relationships/slideLayout" Target="../slideLayouts/slideLayout72.xml"/><Relationship Id="rId80" Type="http://schemas.openxmlformats.org/officeDocument/2006/relationships/slideLayout" Target="../slideLayouts/slideLayout80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Relationship Id="rId67" Type="http://schemas.openxmlformats.org/officeDocument/2006/relationships/slideLayout" Target="../slideLayouts/slideLayout67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62" Type="http://schemas.openxmlformats.org/officeDocument/2006/relationships/slideLayout" Target="../slideLayouts/slideLayout62.xml"/><Relationship Id="rId70" Type="http://schemas.openxmlformats.org/officeDocument/2006/relationships/slideLayout" Target="../slideLayouts/slideLayout70.xml"/><Relationship Id="rId75" Type="http://schemas.openxmlformats.org/officeDocument/2006/relationships/slideLayout" Target="../slideLayouts/slideLayout75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73" Type="http://schemas.openxmlformats.org/officeDocument/2006/relationships/slideLayout" Target="../slideLayouts/slideLayout73.xml"/><Relationship Id="rId78" Type="http://schemas.openxmlformats.org/officeDocument/2006/relationships/slideLayout" Target="../slideLayouts/slideLayout78.xml"/><Relationship Id="rId8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9" Type="http://schemas.openxmlformats.org/officeDocument/2006/relationships/slideLayout" Target="../slideLayouts/slideLayout39.xml"/><Relationship Id="rId34" Type="http://schemas.openxmlformats.org/officeDocument/2006/relationships/slideLayout" Target="../slideLayouts/slideLayout34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6" Type="http://schemas.openxmlformats.org/officeDocument/2006/relationships/slideLayout" Target="../slideLayouts/slideLayout76.xml"/><Relationship Id="rId7" Type="http://schemas.openxmlformats.org/officeDocument/2006/relationships/slideLayout" Target="../slideLayouts/slideLayout7.xml"/><Relationship Id="rId71" Type="http://schemas.openxmlformats.org/officeDocument/2006/relationships/slideLayout" Target="../slideLayouts/slideLayout71.xml"/><Relationship Id="rId2" Type="http://schemas.openxmlformats.org/officeDocument/2006/relationships/slideLayout" Target="../slideLayouts/slideLayout2.xml"/><Relationship Id="rId29" Type="http://schemas.openxmlformats.org/officeDocument/2006/relationships/slideLayout" Target="../slideLayouts/slideLayout29.xml"/><Relationship Id="rId24" Type="http://schemas.openxmlformats.org/officeDocument/2006/relationships/slideLayout" Target="../slideLayouts/slideLayout24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66" Type="http://schemas.openxmlformats.org/officeDocument/2006/relationships/slideLayout" Target="../slideLayouts/slideLayout6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"/>
          <p:cNvSpPr txBox="1">
            <a:spLocks noGrp="1"/>
          </p:cNvSpPr>
          <p:nvPr>
            <p:ph type="title"/>
          </p:nvPr>
        </p:nvSpPr>
        <p:spPr>
          <a:xfrm>
            <a:off x="571500" y="795743"/>
            <a:ext cx="11049000" cy="633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5"/>
          <p:cNvSpPr txBox="1">
            <a:spLocks noGrp="1"/>
          </p:cNvSpPr>
          <p:nvPr>
            <p:ph type="body" idx="1"/>
          </p:nvPr>
        </p:nvSpPr>
        <p:spPr>
          <a:xfrm>
            <a:off x="571500" y="1640263"/>
            <a:ext cx="11049000" cy="4506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5"/>
          <p:cNvSpPr txBox="1">
            <a:spLocks noGrp="1"/>
          </p:cNvSpPr>
          <p:nvPr>
            <p:ph type="ftr" idx="11"/>
          </p:nvPr>
        </p:nvSpPr>
        <p:spPr>
          <a:xfrm>
            <a:off x="571501" y="6570920"/>
            <a:ext cx="10441222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5"/>
          <p:cNvSpPr txBox="1">
            <a:spLocks noGrp="1"/>
          </p:cNvSpPr>
          <p:nvPr>
            <p:ph type="sldNum" idx="12"/>
          </p:nvPr>
        </p:nvSpPr>
        <p:spPr>
          <a:xfrm>
            <a:off x="11132595" y="6570920"/>
            <a:ext cx="487905" cy="19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  <p:sldLayoutId id="2147483692" r:id="rId44"/>
    <p:sldLayoutId id="2147483693" r:id="rId45"/>
    <p:sldLayoutId id="2147483694" r:id="rId46"/>
    <p:sldLayoutId id="2147483695" r:id="rId47"/>
    <p:sldLayoutId id="2147483696" r:id="rId48"/>
    <p:sldLayoutId id="2147483697" r:id="rId49"/>
    <p:sldLayoutId id="2147483698" r:id="rId50"/>
    <p:sldLayoutId id="2147483699" r:id="rId51"/>
    <p:sldLayoutId id="2147483700" r:id="rId52"/>
    <p:sldLayoutId id="2147483701" r:id="rId53"/>
    <p:sldLayoutId id="2147483702" r:id="rId54"/>
    <p:sldLayoutId id="2147483703" r:id="rId55"/>
    <p:sldLayoutId id="2147483704" r:id="rId56"/>
    <p:sldLayoutId id="2147483705" r:id="rId57"/>
    <p:sldLayoutId id="2147483706" r:id="rId58"/>
    <p:sldLayoutId id="2147483707" r:id="rId59"/>
    <p:sldLayoutId id="2147483708" r:id="rId60"/>
    <p:sldLayoutId id="2147483709" r:id="rId61"/>
    <p:sldLayoutId id="2147483710" r:id="rId62"/>
    <p:sldLayoutId id="2147483711" r:id="rId63"/>
    <p:sldLayoutId id="2147483712" r:id="rId64"/>
    <p:sldLayoutId id="2147483713" r:id="rId65"/>
    <p:sldLayoutId id="2147483714" r:id="rId66"/>
    <p:sldLayoutId id="2147483715" r:id="rId67"/>
    <p:sldLayoutId id="2147483716" r:id="rId68"/>
    <p:sldLayoutId id="2147483717" r:id="rId69"/>
    <p:sldLayoutId id="2147483718" r:id="rId70"/>
    <p:sldLayoutId id="2147483719" r:id="rId71"/>
    <p:sldLayoutId id="2147483720" r:id="rId72"/>
    <p:sldLayoutId id="2147483721" r:id="rId73"/>
    <p:sldLayoutId id="2147483722" r:id="rId74"/>
    <p:sldLayoutId id="2147483723" r:id="rId75"/>
    <p:sldLayoutId id="2147483724" r:id="rId76"/>
    <p:sldLayoutId id="2147483725" r:id="rId77"/>
    <p:sldLayoutId id="2147483726" r:id="rId78"/>
    <p:sldLayoutId id="2147483727" r:id="rId79"/>
    <p:sldLayoutId id="2147483728" r:id="rId80"/>
    <p:sldLayoutId id="2147483729" r:id="rId8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>
          <p15:clr>
            <a:srgbClr val="C8C8C8"/>
          </p15:clr>
        </p15:guide>
        <p15:guide id="2" pos="7673">
          <p15:clr>
            <a:srgbClr val="C8C8C8"/>
          </p15:clr>
        </p15:guide>
        <p15:guide id="3" pos="360">
          <p15:clr>
            <a:srgbClr val="C8C8C8"/>
          </p15:clr>
        </p15:guide>
        <p15:guide id="4" pos="1056">
          <p15:clr>
            <a:srgbClr val="C8C8C8"/>
          </p15:clr>
        </p15:guide>
        <p15:guide id="5" pos="1752">
          <p15:clr>
            <a:srgbClr val="C8C8C8"/>
          </p15:clr>
        </p15:guide>
        <p15:guide id="6" pos="2448">
          <p15:clr>
            <a:srgbClr val="C8C8C8"/>
          </p15:clr>
        </p15:guide>
        <p15:guide id="7" pos="3144">
          <p15:clr>
            <a:srgbClr val="C8C8C8"/>
          </p15:clr>
        </p15:guide>
        <p15:guide id="8" pos="3840">
          <p15:clr>
            <a:srgbClr val="C8C8C8"/>
          </p15:clr>
        </p15:guide>
        <p15:guide id="9" pos="4536">
          <p15:clr>
            <a:srgbClr val="C8C8C8"/>
          </p15:clr>
        </p15:guide>
        <p15:guide id="10" pos="5232">
          <p15:clr>
            <a:srgbClr val="C8C8C8"/>
          </p15:clr>
        </p15:guide>
        <p15:guide id="11" pos="5928">
          <p15:clr>
            <a:srgbClr val="C8C8C8"/>
          </p15:clr>
        </p15:guide>
        <p15:guide id="12" pos="6624">
          <p15:clr>
            <a:srgbClr val="C8C8C8"/>
          </p15:clr>
        </p15:guide>
        <p15:guide id="13" pos="7320">
          <p15:clr>
            <a:srgbClr val="C8C8C8"/>
          </p15:clr>
        </p15:guide>
        <p15:guide id="14" orient="horz">
          <p15:clr>
            <a:srgbClr val="C8C8C8"/>
          </p15:clr>
        </p15:guide>
        <p15:guide id="15" orient="horz" pos="4320">
          <p15:clr>
            <a:srgbClr val="C8C8C8"/>
          </p15:clr>
        </p15:guide>
        <p15:guide id="16" orient="horz" pos="360">
          <p15:clr>
            <a:srgbClr val="C8C8C8"/>
          </p15:clr>
        </p15:guide>
        <p15:guide id="17" orient="horz" pos="1080">
          <p15:clr>
            <a:srgbClr val="C8C8C8"/>
          </p15:clr>
        </p15:guide>
        <p15:guide id="18" orient="horz" pos="1800">
          <p15:clr>
            <a:srgbClr val="C8C8C8"/>
          </p15:clr>
        </p15:guide>
        <p15:guide id="19" orient="horz" pos="2520">
          <p15:clr>
            <a:srgbClr val="C8C8C8"/>
          </p15:clr>
        </p15:guide>
        <p15:guide id="20" orient="horz" pos="3240">
          <p15:clr>
            <a:srgbClr val="C8C8C8"/>
          </p15:clr>
        </p15:guide>
        <p15:guide id="21" orient="horz" pos="3960">
          <p15:clr>
            <a:srgbClr val="C8C8C8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thomas.vervecken@cawantwerpen.be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catherine.ongenae@uantwerpen.be" TargetMode="External"/><Relationship Id="rId4" Type="http://schemas.openxmlformats.org/officeDocument/2006/relationships/hyperlink" Target="mailto:veerle_andriessen@hotmail.co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catherine.ongenae@uantwerpen.be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mailto:fruit@fruitsnacks.eu" TargetMode="External"/><Relationship Id="rId3" Type="http://schemas.openxmlformats.org/officeDocument/2006/relationships/hyperlink" Target="mailto:admin@bocalborgerhout.be" TargetMode="External"/><Relationship Id="rId7" Type="http://schemas.openxmlformats.org/officeDocument/2006/relationships/hyperlink" Target="mailto:aitor@justbite.eu" TargetMode="External"/><Relationship Id="rId2" Type="http://schemas.openxmlformats.org/officeDocument/2006/relationships/hyperlink" Target="mailto:yannick.aerts@fruitatwork.eu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ricolab.be/" TargetMode="External"/><Relationship Id="rId5" Type="http://schemas.openxmlformats.org/officeDocument/2006/relationships/hyperlink" Target="mailto:info@ricolab.be" TargetMode="External"/><Relationship Id="rId10" Type="http://schemas.openxmlformats.org/officeDocument/2006/relationships/hyperlink" Target="mailto:adborgerhout@hotmail.com" TargetMode="External"/><Relationship Id="rId4" Type="http://schemas.openxmlformats.org/officeDocument/2006/relationships/hyperlink" Target="http://www.bocalborgerhout.be/" TargetMode="External"/><Relationship Id="rId9" Type="http://schemas.openxmlformats.org/officeDocument/2006/relationships/hyperlink" Target="https://fruityourschool.fruitsnacks.eu/nl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catherine.ongenae@uantwerpen.be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" name="Google Shape;1010;p1"/>
          <p:cNvSpPr txBox="1">
            <a:spLocks noGrp="1"/>
          </p:cNvSpPr>
          <p:nvPr>
            <p:ph type="title"/>
          </p:nvPr>
        </p:nvSpPr>
        <p:spPr>
          <a:xfrm>
            <a:off x="5141015" y="2637378"/>
            <a:ext cx="5910232" cy="13383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rPr lang="nl-NL"/>
              <a:t>Overzicht leveranciers Smakelijke School</a:t>
            </a:r>
            <a:endParaRPr/>
          </a:p>
        </p:txBody>
      </p:sp>
      <p:sp>
        <p:nvSpPr>
          <p:cNvPr id="1011" name="Google Shape;1011;p1"/>
          <p:cNvSpPr txBox="1">
            <a:spLocks noGrp="1"/>
          </p:cNvSpPr>
          <p:nvPr>
            <p:ph type="body" idx="1"/>
          </p:nvPr>
        </p:nvSpPr>
        <p:spPr>
          <a:xfrm>
            <a:off x="4554750" y="2130882"/>
            <a:ext cx="18000" cy="283527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0"/>
              <a:buNone/>
            </a:pPr>
            <a:endParaRPr/>
          </a:p>
        </p:txBody>
      </p:sp>
      <p:sp>
        <p:nvSpPr>
          <p:cNvPr id="1012" name="Google Shape;1012;p1"/>
          <p:cNvSpPr txBox="1">
            <a:spLocks noGrp="1"/>
          </p:cNvSpPr>
          <p:nvPr>
            <p:ph type="body" idx="2"/>
          </p:nvPr>
        </p:nvSpPr>
        <p:spPr>
          <a:xfrm>
            <a:off x="5141410" y="3975706"/>
            <a:ext cx="5932631" cy="448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/>
          </a:p>
        </p:txBody>
      </p:sp>
    </p:spTree>
  </p:cSld>
  <p:clrMapOvr>
    <a:masterClrMapping/>
  </p:clrMapOvr>
  <p:transition spd="slow">
    <p:pu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17" name="Google Shape;1017;p2"/>
          <p:cNvGraphicFramePr/>
          <p:nvPr>
            <p:extLst>
              <p:ext uri="{D42A27DB-BD31-4B8C-83A1-F6EECF244321}">
                <p14:modId xmlns:p14="http://schemas.microsoft.com/office/powerpoint/2010/main" val="2592360294"/>
              </p:ext>
            </p:extLst>
          </p:nvPr>
        </p:nvGraphicFramePr>
        <p:xfrm>
          <a:off x="827903" y="358347"/>
          <a:ext cx="10021325" cy="5763858"/>
        </p:xfrm>
        <a:graphic>
          <a:graphicData uri="http://schemas.openxmlformats.org/drawingml/2006/table">
            <a:tbl>
              <a:tblPr firstRow="1" bandRow="1">
                <a:noFill/>
                <a:tableStyleId>{596E21A7-A6E8-49C9-B98B-8E3DA9B25864}</a:tableStyleId>
              </a:tblPr>
              <a:tblGrid>
                <a:gridCol w="10021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41850">
                <a:tc>
                  <a:txBody>
                    <a:bodyPr/>
                    <a:lstStyle/>
                    <a:p>
                      <a:pPr marL="0" marR="942771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-NL" sz="1400" b="1" u="none" strike="noStrike" cap="none" dirty="0">
                          <a:solidFill>
                            <a:schemeClr val="bg1"/>
                          </a:solidFill>
                        </a:rPr>
                        <a:t>Pakke</a:t>
                      </a:r>
                      <a:r>
                        <a:rPr lang="nl-NL" sz="1500" dirty="0">
                          <a:solidFill>
                            <a:schemeClr val="bg1"/>
                          </a:solidFill>
                        </a:rPr>
                        <a:t>t</a:t>
                      </a:r>
                      <a:r>
                        <a:rPr lang="nl-NL" sz="1400" b="1" u="none" strike="noStrike" cap="none" dirty="0">
                          <a:solidFill>
                            <a:schemeClr val="bg1"/>
                          </a:solidFill>
                        </a:rPr>
                        <a:t> 1: verse soep met (optioneel) bruin brood</a:t>
                      </a:r>
                      <a:endParaRPr sz="1500" u="none" strike="noStrike" cap="none" dirty="0">
                        <a:solidFill>
                          <a:schemeClr val="bg1"/>
                        </a:solidFill>
                      </a:endParaRPr>
                    </a:p>
                  </a:txBody>
                  <a:tcPr marL="47325" marR="47325" marT="47325" marB="47325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2775">
                <a:tc>
                  <a:txBody>
                    <a:bodyPr/>
                    <a:lstStyle/>
                    <a:p>
                      <a:pPr marL="246380" marR="0" lvl="0" indent="-1714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nl-NL" sz="1000" b="1" u="sng" strike="noStrike" cap="none" dirty="0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</a:rPr>
                        <a:t>Traiteur Gevers BV</a:t>
                      </a:r>
                      <a:r>
                        <a:rPr lang="nl-NL" sz="1000" b="1" u="none" strike="noStrike" cap="none" dirty="0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</a:rPr>
                        <a:t>, </a:t>
                      </a:r>
                      <a:r>
                        <a:rPr lang="nl-NL" sz="1000" b="0" u="none" strike="noStrike" cap="none" dirty="0" err="1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</a:rPr>
                        <a:t>Guddegemstraat</a:t>
                      </a:r>
                      <a:r>
                        <a:rPr lang="nl-NL" sz="1000" b="0" u="none" strike="noStrike" cap="none" dirty="0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</a:rPr>
                        <a:t> 25, 2160 Wommelgem  </a:t>
                      </a:r>
                      <a:endParaRPr sz="1000" u="none" strike="noStrike" cap="none" dirty="0">
                        <a:latin typeface="SunAntwerpen" panose="020B0503050302020204" pitchFamily="34" charset="0"/>
                      </a:endParaRPr>
                    </a:p>
                    <a:p>
                      <a:pPr marL="79642" marR="0" lvl="0" indent="0" algn="l" rtl="0">
                        <a:spcBef>
                          <a:spcPts val="29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-NL" sz="1000" b="1" u="none" strike="noStrike" cap="none" dirty="0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</a:rPr>
                        <a:t>Contact: </a:t>
                      </a:r>
                      <a:r>
                        <a:rPr lang="nl-NL" sz="1000" b="0" u="none" strike="noStrike" cap="none" dirty="0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</a:rPr>
                        <a:t>Bart Gevers - 0496525369 - </a:t>
                      </a:r>
                      <a:r>
                        <a:rPr lang="nl-NL" sz="1000" b="0" u="sng" strike="noStrike" cap="none" dirty="0">
                          <a:solidFill>
                            <a:srgbClr val="0563C1"/>
                          </a:solidFill>
                          <a:latin typeface="SunAntwerpen" panose="020B0503050302020204" pitchFamily="34" charset="0"/>
                        </a:rPr>
                        <a:t>bart@traiteurgevers.be</a:t>
                      </a:r>
                      <a:endParaRPr sz="1000" u="none" strike="noStrike" cap="none" dirty="0">
                        <a:latin typeface="SunAntwerpen" panose="020B0503050302020204" pitchFamily="34" charset="0"/>
                      </a:endParaRPr>
                    </a:p>
                  </a:txBody>
                  <a:tcPr marL="47325" marR="47325" marT="47325" marB="473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1875">
                <a:tc>
                  <a:txBody>
                    <a:bodyPr/>
                    <a:lstStyle/>
                    <a:p>
                      <a:pPr marL="300990" marR="0" lvl="0" indent="-1714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nl-NL" sz="1000" b="1" u="sng" strike="noStrike" cap="none" dirty="0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</a:rPr>
                        <a:t>Metsense</a:t>
                      </a:r>
                      <a:r>
                        <a:rPr lang="nl-NL" sz="1000" b="1" u="none" strike="noStrike" cap="none" dirty="0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</a:rPr>
                        <a:t> </a:t>
                      </a:r>
                      <a:r>
                        <a:rPr lang="nl-NL" sz="1000" b="0" u="none" strike="noStrike" cap="none" dirty="0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</a:rPr>
                        <a:t>(3 vestigingen)</a:t>
                      </a:r>
                      <a:r>
                        <a:rPr lang="nl-NL" sz="1000" b="1" u="none" strike="noStrike" cap="none" dirty="0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</a:rPr>
                        <a:t>: </a:t>
                      </a:r>
                      <a:endParaRPr sz="1000" u="none" strike="noStrike" cap="none" dirty="0">
                        <a:latin typeface="SunAntwerpen" panose="020B0503050302020204" pitchFamily="34" charset="0"/>
                      </a:endParaRPr>
                    </a:p>
                    <a:p>
                      <a:pPr marL="582930" marR="0" lvl="0" indent="0" algn="l" rtl="0">
                        <a:spcBef>
                          <a:spcPts val="32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-NL" sz="1000" b="0" u="none" strike="noStrike" cap="none" dirty="0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</a:rPr>
                        <a:t>o </a:t>
                      </a:r>
                      <a:r>
                        <a:rPr lang="nl-NL" sz="1000" b="1" u="none" strike="noStrike" cap="none" dirty="0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</a:rPr>
                        <a:t>Cas vzw </a:t>
                      </a:r>
                      <a:r>
                        <a:rPr lang="nl-NL" sz="1000" b="0" u="none" strike="noStrike" cap="none" dirty="0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</a:rPr>
                        <a:t>(Metsense), </a:t>
                      </a:r>
                      <a:r>
                        <a:rPr lang="nl-NL" sz="1000" b="0" u="none" strike="noStrike" cap="none" dirty="0" err="1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</a:rPr>
                        <a:t>Mechelsesteenweg</a:t>
                      </a:r>
                      <a:r>
                        <a:rPr lang="nl-NL" sz="1000" b="0" u="none" strike="noStrike" cap="none" dirty="0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</a:rPr>
                        <a:t> 128-136, 2018 Antwerpen </a:t>
                      </a:r>
                      <a:endParaRPr sz="1000" u="none" strike="noStrike" cap="none" dirty="0">
                        <a:latin typeface="SunAntwerpen" panose="020B0503050302020204" pitchFamily="34" charset="0"/>
                      </a:endParaRPr>
                    </a:p>
                    <a:p>
                      <a:pPr marL="582930" marR="0" lvl="0" indent="0" algn="l" rtl="0">
                        <a:spcBef>
                          <a:spcPts val="32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-NL" sz="1000" b="0" u="none" strike="noStrike" cap="none" dirty="0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</a:rPr>
                        <a:t>o </a:t>
                      </a:r>
                      <a:r>
                        <a:rPr lang="nl-NL" sz="1000" b="1" u="none" strike="noStrike" cap="none" dirty="0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</a:rPr>
                        <a:t>Zet U vzw</a:t>
                      </a:r>
                      <a:r>
                        <a:rPr lang="nl-NL" sz="1000" b="0" u="none" strike="noStrike" cap="none" dirty="0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</a:rPr>
                        <a:t>, </a:t>
                      </a:r>
                      <a:r>
                        <a:rPr lang="nl-NL" sz="1000" b="0" u="none" strike="noStrike" cap="none" dirty="0" err="1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</a:rPr>
                        <a:t>Mechelsesteenweg</a:t>
                      </a:r>
                      <a:r>
                        <a:rPr lang="nl-NL" sz="1000" b="0" u="none" strike="noStrike" cap="none" dirty="0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</a:rPr>
                        <a:t> 128-136, 2018 Antwerpen; </a:t>
                      </a:r>
                      <a:endParaRPr sz="1000" u="none" strike="noStrike" cap="none" dirty="0">
                        <a:latin typeface="SunAntwerpen" panose="020B0503050302020204" pitchFamily="34" charset="0"/>
                      </a:endParaRPr>
                    </a:p>
                    <a:p>
                      <a:pPr marL="582930" marR="0" lvl="0" indent="0" algn="l" rtl="0">
                        <a:spcBef>
                          <a:spcPts val="29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-NL" sz="1000" b="0" u="none" strike="noStrike" cap="none" dirty="0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</a:rPr>
                        <a:t>o </a:t>
                      </a:r>
                      <a:r>
                        <a:rPr lang="nl-NL" sz="1000" b="1" u="none" strike="noStrike" cap="none" dirty="0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</a:rPr>
                        <a:t>Sense Mortsel vzw</a:t>
                      </a:r>
                      <a:r>
                        <a:rPr lang="nl-NL" sz="1000" b="0" u="none" strike="noStrike" cap="none" dirty="0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</a:rPr>
                        <a:t>, </a:t>
                      </a:r>
                      <a:r>
                        <a:rPr lang="nl-NL" sz="1000" b="0" u="none" strike="noStrike" cap="none" dirty="0" err="1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</a:rPr>
                        <a:t>Meerminne</a:t>
                      </a:r>
                      <a:r>
                        <a:rPr lang="nl-NL" sz="1000" b="0" u="none" strike="noStrike" cap="none" dirty="0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</a:rPr>
                        <a:t> 6, 2640 Mortsel </a:t>
                      </a:r>
                      <a:endParaRPr sz="1000" u="none" strike="noStrike" cap="none" dirty="0">
                        <a:latin typeface="SunAntwerpen" panose="020B0503050302020204" pitchFamily="34" charset="0"/>
                      </a:endParaRPr>
                    </a:p>
                    <a:p>
                      <a:pPr marL="125095" marR="0" lvl="0" indent="0" algn="l" rtl="0">
                        <a:spcBef>
                          <a:spcPts val="34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-NL" sz="1000" b="1" u="none" strike="noStrike" cap="none" dirty="0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</a:rPr>
                        <a:t>Contact </a:t>
                      </a:r>
                      <a:r>
                        <a:rPr lang="nl-NL" sz="1000" b="0" u="none" strike="noStrike" cap="none" dirty="0" err="1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</a:rPr>
                        <a:t>Chafai</a:t>
                      </a:r>
                      <a:r>
                        <a:rPr lang="nl-NL" sz="1000" b="0" u="none" strike="noStrike" cap="none" dirty="0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</a:rPr>
                        <a:t> </a:t>
                      </a:r>
                      <a:r>
                        <a:rPr lang="nl-NL" sz="1000" b="0" u="none" strike="noStrike" cap="none" dirty="0" err="1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</a:rPr>
                        <a:t>Salima</a:t>
                      </a:r>
                      <a:r>
                        <a:rPr lang="nl-NL" sz="1000" b="0" u="none" strike="noStrike" cap="none" dirty="0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</a:rPr>
                        <a:t> - 0496223980 - </a:t>
                      </a:r>
                      <a:r>
                        <a:rPr lang="nl-NL" sz="1000" b="0" u="sng" strike="noStrike" cap="none" dirty="0">
                          <a:solidFill>
                            <a:srgbClr val="0563C1"/>
                          </a:solidFill>
                          <a:latin typeface="SunAntwerpen" panose="020B0503050302020204" pitchFamily="34" charset="0"/>
                        </a:rPr>
                        <a:t>salima.chafai@metsense.be</a:t>
                      </a:r>
                      <a:r>
                        <a:rPr lang="nl-NL" sz="1000" b="0" u="none" strike="noStrike" cap="none" dirty="0">
                          <a:solidFill>
                            <a:srgbClr val="0563C1"/>
                          </a:solidFill>
                          <a:latin typeface="SunAntwerpen" panose="020B0503050302020204" pitchFamily="34" charset="0"/>
                        </a:rPr>
                        <a:t> </a:t>
                      </a:r>
                      <a:endParaRPr sz="1000" b="0" u="none" strike="noStrike" cap="none" dirty="0">
                        <a:solidFill>
                          <a:schemeClr val="dk1"/>
                        </a:solidFill>
                        <a:latin typeface="SunAntwerpen" panose="020B0503050302020204" pitchFamily="34" charset="0"/>
                      </a:endParaRPr>
                    </a:p>
                    <a:p>
                      <a:pPr marL="125095" marR="0" lvl="0" indent="0" algn="l" rtl="0">
                        <a:spcBef>
                          <a:spcPts val="34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-NL" sz="1000" b="1" u="none" strike="noStrike" cap="none" dirty="0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</a:rPr>
                        <a:t>Werkt samen sociale economie en levert </a:t>
                      </a:r>
                      <a:r>
                        <a:rPr lang="nl-NL" sz="1000" b="1" u="none" strike="noStrike" cap="none" dirty="0" err="1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</a:rPr>
                        <a:t>bioproducten</a:t>
                      </a:r>
                      <a:endParaRPr sz="1000" u="none" strike="noStrike" cap="none" dirty="0">
                        <a:latin typeface="SunAntwerpen" panose="020B0503050302020204" pitchFamily="34" charset="0"/>
                      </a:endParaRPr>
                    </a:p>
                  </a:txBody>
                  <a:tcPr marL="47325" marR="47325" marT="47325" marB="473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4375">
                <a:tc>
                  <a:txBody>
                    <a:bodyPr/>
                    <a:lstStyle/>
                    <a:p>
                      <a:pPr marL="288290" marR="0" lvl="0" indent="-1714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nl-NL" sz="1000" b="1" u="sng" strike="noStrike" cap="none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</a:rPr>
                        <a:t>Zorgbedrijf Antwerpen</a:t>
                      </a:r>
                      <a:r>
                        <a:rPr lang="nl-NL" sz="1000" b="1" u="none" strike="noStrike" cap="none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</a:rPr>
                        <a:t> </a:t>
                      </a:r>
                      <a:r>
                        <a:rPr lang="nl-NL" sz="1000" b="0" u="none" strike="noStrike" cap="none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</a:rPr>
                        <a:t>, Ballaarstraat 35, 2018 Antwerpen  </a:t>
                      </a:r>
                      <a:endParaRPr sz="1000" u="none" strike="noStrike" cap="none">
                        <a:latin typeface="SunAntwerpen" panose="020B0503050302020204" pitchFamily="34" charset="0"/>
                      </a:endParaRPr>
                    </a:p>
                    <a:p>
                      <a:pPr marL="111633" marR="0" lvl="0" indent="0" algn="l" rtl="0">
                        <a:spcBef>
                          <a:spcPts val="8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-NL" sz="1000" b="1" u="none" strike="noStrike" cap="none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</a:rPr>
                        <a:t>Contact: </a:t>
                      </a:r>
                      <a:r>
                        <a:rPr lang="nl-NL" sz="1000" b="0" u="none" strike="noStrike" cap="none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</a:rPr>
                        <a:t>Daneels Elisabeth – 0477413162 - </a:t>
                      </a:r>
                      <a:r>
                        <a:rPr lang="nl-NL" sz="1000" b="0" u="sng" strike="noStrike" cap="none">
                          <a:solidFill>
                            <a:srgbClr val="0563C1"/>
                          </a:solidFill>
                          <a:latin typeface="SunAntwerpen" panose="020B0503050302020204" pitchFamily="34" charset="0"/>
                        </a:rPr>
                        <a:t>elly.daneels@zorgbedrijf.be</a:t>
                      </a:r>
                      <a:r>
                        <a:rPr lang="nl-NL" sz="1000" b="0" u="none" strike="noStrike" cap="none">
                          <a:solidFill>
                            <a:srgbClr val="0563C1"/>
                          </a:solidFill>
                          <a:latin typeface="SunAntwerpen" panose="020B0503050302020204" pitchFamily="34" charset="0"/>
                        </a:rPr>
                        <a:t> </a:t>
                      </a:r>
                      <a:endParaRPr sz="1000" b="0" u="none" strike="noStrike" cap="none">
                        <a:solidFill>
                          <a:schemeClr val="dk1"/>
                        </a:solidFill>
                        <a:latin typeface="SunAntwerpen" panose="020B0503050302020204" pitchFamily="34" charset="0"/>
                      </a:endParaRPr>
                    </a:p>
                    <a:p>
                      <a:pPr marL="111125" marR="0" lvl="0" indent="0" algn="l" rtl="0">
                        <a:spcBef>
                          <a:spcPts val="8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-NL" sz="1000" b="1" u="none" strike="noStrike" cap="none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</a:rPr>
                        <a:t>Werkt samen met sociale economie</a:t>
                      </a:r>
                      <a:endParaRPr sz="1000" u="none" strike="noStrike" cap="none">
                        <a:latin typeface="SunAntwerpen" panose="020B0503050302020204" pitchFamily="34" charset="0"/>
                      </a:endParaRPr>
                    </a:p>
                  </a:txBody>
                  <a:tcPr marL="47325" marR="47325" marT="47325" marB="473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0150">
                <a:tc>
                  <a:txBody>
                    <a:bodyPr/>
                    <a:lstStyle/>
                    <a:p>
                      <a:pPr marL="301625" marR="0" lvl="0" indent="-1714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nl-NL" sz="1000" b="1" u="sng" strike="noStrike" cap="none" err="1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</a:rPr>
                        <a:t>Soeprème</a:t>
                      </a:r>
                      <a:r>
                        <a:rPr lang="nl-NL" sz="1000" b="1" u="sng" strike="noStrike" cap="none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</a:rPr>
                        <a:t> BV</a:t>
                      </a:r>
                      <a:r>
                        <a:rPr lang="nl-NL" sz="1000" b="0" u="none" strike="noStrike" cap="none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</a:rPr>
                        <a:t>, Galileilaan 92/16, 2845 Niel  </a:t>
                      </a:r>
                      <a:endParaRPr sz="1000" u="none" strike="noStrike" cap="none">
                        <a:latin typeface="SunAntwerpen" panose="020B0503050302020204" pitchFamily="34" charset="0"/>
                      </a:endParaRPr>
                    </a:p>
                    <a:p>
                      <a:pPr marL="143510" marR="0" lvl="0" indent="0" algn="l" rtl="0">
                        <a:spcBef>
                          <a:spcPts val="453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-NL" sz="1000" b="1" u="none" strike="noStrike" cap="none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</a:rPr>
                        <a:t>Contact: </a:t>
                      </a:r>
                      <a:r>
                        <a:rPr lang="nl-NL" sz="1000" b="0" u="none" strike="noStrike" cap="none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</a:rPr>
                        <a:t>Tijs </a:t>
                      </a:r>
                      <a:r>
                        <a:rPr lang="nl-NL" sz="1000" b="0" u="none" strike="noStrike" cap="none" err="1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</a:rPr>
                        <a:t>Callaerts</a:t>
                      </a:r>
                      <a:r>
                        <a:rPr lang="nl-NL" sz="1000" b="0" u="none" strike="noStrike" cap="none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</a:rPr>
                        <a:t> - 0470962044- </a:t>
                      </a:r>
                      <a:r>
                        <a:rPr lang="nl-NL" sz="1000" b="0" u="sng" strike="noStrike" cap="none">
                          <a:solidFill>
                            <a:srgbClr val="0563C1"/>
                          </a:solidFill>
                          <a:latin typeface="SunAntwerpen" panose="020B0503050302020204" pitchFamily="34" charset="0"/>
                        </a:rPr>
                        <a:t>info@soepreme.be</a:t>
                      </a:r>
                      <a:endParaRPr sz="1000" u="none" strike="noStrike" cap="none">
                        <a:latin typeface="SunAntwerpen" panose="020B0503050302020204" pitchFamily="34" charset="0"/>
                      </a:endParaRPr>
                    </a:p>
                  </a:txBody>
                  <a:tcPr marL="47325" marR="47325" marT="47325" marB="473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0875">
                <a:tc>
                  <a:txBody>
                    <a:bodyPr/>
                    <a:lstStyle/>
                    <a:p>
                      <a:pPr marL="285115" marR="0" lvl="0" indent="-1714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nl-NL" sz="1000" b="1" u="sng" strike="noStrike" cap="none" dirty="0" err="1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</a:rPr>
                        <a:t>Aramark</a:t>
                      </a:r>
                      <a:r>
                        <a:rPr lang="nl-NL" sz="1000" b="1" u="sng" strike="noStrike" cap="none" dirty="0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</a:rPr>
                        <a:t> nv</a:t>
                      </a:r>
                      <a:r>
                        <a:rPr lang="nl-NL" sz="1000" b="0" u="none" strike="noStrike" cap="none" dirty="0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</a:rPr>
                        <a:t>, </a:t>
                      </a:r>
                      <a:r>
                        <a:rPr lang="nl-NL" sz="1000" b="0" u="none" strike="noStrike" cap="none" dirty="0" err="1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</a:rPr>
                        <a:t>Waversesteenweg</a:t>
                      </a:r>
                      <a:r>
                        <a:rPr lang="nl-NL" sz="1000" b="0" u="none" strike="noStrike" cap="none" dirty="0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</a:rPr>
                        <a:t> 1110, 1160 Brussel  </a:t>
                      </a:r>
                      <a:endParaRPr lang="nl-NL" sz="1000" b="0" u="none" strike="noStrike" cap="none" dirty="0">
                        <a:solidFill>
                          <a:schemeClr val="dk1"/>
                        </a:solidFill>
                        <a:latin typeface="SunAntwerpen" panose="020B0503050302020204" pitchFamily="34" charset="0"/>
                      </a:endParaRPr>
                    </a:p>
                    <a:p>
                      <a:pPr marL="113665" marR="0" lv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-NL" sz="1000" b="1" u="none" strike="noStrike" cap="none" dirty="0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</a:rPr>
                        <a:t>Contact: </a:t>
                      </a:r>
                      <a:r>
                        <a:rPr lang="nl-NL" sz="1000" b="0" u="none" strike="noStrike" cap="none" dirty="0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</a:rPr>
                        <a:t>Peter De Pauw – 026634993 - </a:t>
                      </a:r>
                      <a:r>
                        <a:rPr lang="nl-NL" sz="1000" b="0" u="sng" strike="noStrike" cap="none" dirty="0">
                          <a:solidFill>
                            <a:srgbClr val="0563C1"/>
                          </a:solidFill>
                          <a:latin typeface="SunAntwerpen" panose="020B0503050302020204" pitchFamily="34" charset="0"/>
                        </a:rPr>
                        <a:t>depauw-peter@aramark.be</a:t>
                      </a:r>
                      <a:r>
                        <a:rPr lang="nl-NL" sz="1000" b="0" u="none" strike="noStrike" cap="none" dirty="0">
                          <a:solidFill>
                            <a:srgbClr val="0563C1"/>
                          </a:solidFill>
                          <a:latin typeface="SunAntwerpen" panose="020B0503050302020204" pitchFamily="34" charset="0"/>
                        </a:rPr>
                        <a:t> </a:t>
                      </a:r>
                      <a:endParaRPr lang="nl-NL" sz="1000" b="0" u="none" strike="noStrike" cap="none" dirty="0">
                        <a:solidFill>
                          <a:schemeClr val="dk1"/>
                        </a:solidFill>
                        <a:latin typeface="SunAntwerpen" panose="020B0503050302020204" pitchFamily="34" charset="0"/>
                      </a:endParaRPr>
                    </a:p>
                    <a:p>
                      <a:pPr marL="111125" marR="0" lvl="0" indent="0" algn="l" rtl="0">
                        <a:spcBef>
                          <a:spcPts val="5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-NL" sz="1000" b="1" u="none" strike="noStrike" cap="none" dirty="0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</a:rPr>
                        <a:t>Werkt met </a:t>
                      </a:r>
                      <a:r>
                        <a:rPr lang="nl-NL" sz="1000" b="1" u="none" strike="noStrike" cap="none" dirty="0" err="1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</a:rPr>
                        <a:t>bioproducten</a:t>
                      </a:r>
                      <a:r>
                        <a:rPr lang="nl-NL" sz="1000" b="1" u="none" strike="noStrike" cap="none" dirty="0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</a:rPr>
                        <a:t>  / Kan ook medewerkers leveren</a:t>
                      </a:r>
                      <a:endParaRPr sz="1000" u="none" strike="noStrike" cap="none" dirty="0">
                        <a:latin typeface="SunAntwerpen" panose="020B0503050302020204" pitchFamily="34" charset="0"/>
                      </a:endParaRPr>
                    </a:p>
                  </a:txBody>
                  <a:tcPr marL="47325" marR="47325" marT="47325" marB="473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0450">
                <a:tc>
                  <a:txBody>
                    <a:bodyPr/>
                    <a:lstStyle/>
                    <a:p>
                      <a:pPr marL="171450" marR="0" lvl="0" indent="-1714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nl-NL" sz="1000" b="1" u="none" strike="noStrike" cap="none">
                          <a:solidFill>
                            <a:schemeClr val="dk1"/>
                          </a:solidFill>
                          <a:latin typeface="SunAntwerpen" panose="020B0503050302020204" pitchFamily="34" charset="0"/>
                        </a:rPr>
                        <a:t>   </a:t>
                      </a:r>
                      <a:r>
                        <a:rPr lang="nl-NL" sz="1000" b="1" u="sng" strike="noStrike" cap="none">
                          <a:solidFill>
                            <a:schemeClr val="dk1"/>
                          </a:solidFill>
                          <a:latin typeface="SunAntwerpen" panose="020B0503050302020204" pitchFamily="34" charset="0"/>
                        </a:rPr>
                        <a:t>CAW vzw</a:t>
                      </a:r>
                      <a:r>
                        <a:rPr lang="nl-NL" sz="1000" u="none" strike="noStrike" cap="none">
                          <a:solidFill>
                            <a:schemeClr val="dk1"/>
                          </a:solidFill>
                          <a:latin typeface="SunAntwerpen" panose="020B0503050302020204" pitchFamily="34" charset="0"/>
                        </a:rPr>
                        <a:t>, Lange </a:t>
                      </a:r>
                      <a:r>
                        <a:rPr lang="nl-NL" sz="1000" u="none" strike="noStrike" cap="none" err="1">
                          <a:solidFill>
                            <a:schemeClr val="dk1"/>
                          </a:solidFill>
                          <a:latin typeface="SunAntwerpen" panose="020B0503050302020204" pitchFamily="34" charset="0"/>
                        </a:rPr>
                        <a:t>Lozanastraat</a:t>
                      </a:r>
                      <a:r>
                        <a:rPr lang="nl-NL" sz="1000" u="none" strike="noStrike" cap="none">
                          <a:solidFill>
                            <a:schemeClr val="dk1"/>
                          </a:solidFill>
                          <a:latin typeface="SunAntwerpen" panose="020B0503050302020204" pitchFamily="34" charset="0"/>
                        </a:rPr>
                        <a:t> 200, 2018 Antwerpen</a:t>
                      </a:r>
                      <a:endParaRPr>
                        <a:latin typeface="SunAntwerpen" panose="020B0503050302020204" pitchFamily="34" charset="0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-NL" sz="1000">
                          <a:solidFill>
                            <a:schemeClr val="dk1"/>
                          </a:solidFill>
                          <a:latin typeface="SunAntwerpen" panose="020B0503050302020204" pitchFamily="34" charset="0"/>
                        </a:rPr>
                        <a:t>   Contact: Thomas </a:t>
                      </a:r>
                      <a:r>
                        <a:rPr lang="nl-NL" sz="1000" err="1">
                          <a:solidFill>
                            <a:schemeClr val="dk1"/>
                          </a:solidFill>
                          <a:latin typeface="SunAntwerpen" panose="020B0503050302020204" pitchFamily="34" charset="0"/>
                        </a:rPr>
                        <a:t>Vervecken</a:t>
                      </a:r>
                      <a:r>
                        <a:rPr lang="nl-NL" sz="1000">
                          <a:solidFill>
                            <a:schemeClr val="dk1"/>
                          </a:solidFill>
                          <a:latin typeface="SunAntwerpen" panose="020B0503050302020204" pitchFamily="34" charset="0"/>
                        </a:rPr>
                        <a:t>: </a:t>
                      </a:r>
                      <a:r>
                        <a:rPr lang="nl-NL" sz="1000" u="sng">
                          <a:solidFill>
                            <a:schemeClr val="dk1"/>
                          </a:solidFill>
                          <a:latin typeface="SunAntwerpen" panose="020B050305030202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thomas.vervecken@cawantwerpen.be</a:t>
                      </a:r>
                      <a:endParaRPr sz="1000">
                        <a:solidFill>
                          <a:schemeClr val="dk1"/>
                        </a:solidFill>
                        <a:latin typeface="SunAntwerpen" panose="020B0503050302020204" pitchFamily="34" charset="0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-NL" sz="1000" b="1">
                          <a:solidFill>
                            <a:schemeClr val="dk1"/>
                          </a:solidFill>
                          <a:latin typeface="SunAntwerpen" panose="020B0503050302020204" pitchFamily="34" charset="0"/>
                        </a:rPr>
                        <a:t>   Werkt samen met sociale economie</a:t>
                      </a:r>
                      <a:endParaRPr sz="1000">
                        <a:latin typeface="SunAntwerpen" panose="020B0503050302020204" pitchFamily="34" charset="0"/>
                      </a:endParaRPr>
                    </a:p>
                  </a:txBody>
                  <a:tcPr marL="47325" marR="47325" marT="47325" marB="473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9283">
                <a:tc>
                  <a:txBody>
                    <a:bodyPr/>
                    <a:lstStyle/>
                    <a:p>
                      <a:pPr marL="171450" marR="0" lvl="0" indent="-1714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nl-NL" sz="1000" b="1" dirty="0">
                          <a:solidFill>
                            <a:schemeClr val="dk1"/>
                          </a:solidFill>
                          <a:latin typeface="SunAntwerpen" panose="020B0503050302020204" pitchFamily="34" charset="0"/>
                        </a:rPr>
                        <a:t>   </a:t>
                      </a:r>
                      <a:r>
                        <a:rPr lang="nl-NL" sz="1000" b="1" u="sng" dirty="0" err="1">
                          <a:solidFill>
                            <a:schemeClr val="dk1"/>
                          </a:solidFill>
                          <a:latin typeface="SunAntwerpen" panose="020B0503050302020204" pitchFamily="34" charset="0"/>
                        </a:rPr>
                        <a:t>Overveerlijk</a:t>
                      </a:r>
                      <a:r>
                        <a:rPr lang="nl-NL" sz="1000" u="sng" dirty="0">
                          <a:solidFill>
                            <a:schemeClr val="dk1"/>
                          </a:solidFill>
                          <a:latin typeface="SunAntwerpen" panose="020B0503050302020204" pitchFamily="34" charset="0"/>
                        </a:rPr>
                        <a:t> </a:t>
                      </a:r>
                      <a:r>
                        <a:rPr lang="nl-NL" sz="1000" b="1" u="sng" dirty="0" err="1">
                          <a:solidFill>
                            <a:schemeClr val="dk1"/>
                          </a:solidFill>
                          <a:latin typeface="SunAntwerpen" panose="020B0503050302020204" pitchFamily="34" charset="0"/>
                        </a:rPr>
                        <a:t>commv</a:t>
                      </a:r>
                      <a:r>
                        <a:rPr lang="nl-NL" sz="1000" u="sng" dirty="0">
                          <a:solidFill>
                            <a:schemeClr val="dk1"/>
                          </a:solidFill>
                          <a:latin typeface="SunAntwerpen" panose="020B0503050302020204" pitchFamily="34" charset="0"/>
                        </a:rPr>
                        <a:t>, </a:t>
                      </a:r>
                      <a:r>
                        <a:rPr lang="nl-NL" sz="1000" dirty="0">
                          <a:solidFill>
                            <a:schemeClr val="dk1"/>
                          </a:solidFill>
                          <a:latin typeface="SunAntwerpen" panose="020B0503050302020204" pitchFamily="34" charset="0"/>
                        </a:rPr>
                        <a:t>Sint-</a:t>
                      </a:r>
                      <a:r>
                        <a:rPr lang="nl-NL" sz="1000" dirty="0" err="1">
                          <a:solidFill>
                            <a:schemeClr val="dk1"/>
                          </a:solidFill>
                          <a:latin typeface="SunAntwerpen" panose="020B0503050302020204" pitchFamily="34" charset="0"/>
                        </a:rPr>
                        <a:t>Rochusstraat</a:t>
                      </a:r>
                      <a:r>
                        <a:rPr lang="nl-NL" sz="1000" dirty="0">
                          <a:solidFill>
                            <a:schemeClr val="dk1"/>
                          </a:solidFill>
                          <a:latin typeface="SunAntwerpen" panose="020B0503050302020204" pitchFamily="34" charset="0"/>
                        </a:rPr>
                        <a:t> 38, 2100 Deurne</a:t>
                      </a:r>
                      <a:endParaRPr dirty="0">
                        <a:latin typeface="SunAntwerpen" panose="020B0503050302020204" pitchFamily="34" charset="0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-NL" sz="1000" b="1" dirty="0">
                          <a:solidFill>
                            <a:schemeClr val="dk1"/>
                          </a:solidFill>
                          <a:latin typeface="SunAntwerpen" panose="020B0503050302020204" pitchFamily="34" charset="0"/>
                        </a:rPr>
                        <a:t>   Contact</a:t>
                      </a:r>
                      <a:r>
                        <a:rPr lang="nl-NL" sz="1000" dirty="0">
                          <a:solidFill>
                            <a:schemeClr val="dk1"/>
                          </a:solidFill>
                          <a:latin typeface="SunAntwerpen" panose="020B0503050302020204" pitchFamily="34" charset="0"/>
                        </a:rPr>
                        <a:t>: Veerle Andriessen: </a:t>
                      </a:r>
                      <a:r>
                        <a:rPr lang="nl-NL" sz="1000" u="sng" dirty="0">
                          <a:solidFill>
                            <a:schemeClr val="dk1"/>
                          </a:solidFill>
                          <a:latin typeface="SunAntwerpen" panose="020B0503050302020204" pitchFamily="34" charset="0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veerle_andriessen@hotmail.com</a:t>
                      </a:r>
                      <a:endParaRPr sz="1000" dirty="0">
                        <a:solidFill>
                          <a:schemeClr val="dk1"/>
                        </a:solidFill>
                        <a:latin typeface="SunAntwerpen" panose="020B0503050302020204" pitchFamily="34" charset="0"/>
                      </a:endParaRPr>
                    </a:p>
                  </a:txBody>
                  <a:tcPr marL="47325" marR="47325" marT="47325" marB="473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57800">
                <a:tc>
                  <a:txBody>
                    <a:bodyPr/>
                    <a:lstStyle/>
                    <a:p>
                      <a:pPr marL="171450" marR="0" lvl="0" indent="-1714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nl-NL" sz="1000" b="1" dirty="0">
                          <a:latin typeface="SunAntwerpen" panose="020B0503050302020204" pitchFamily="34" charset="0"/>
                        </a:rPr>
                        <a:t>   </a:t>
                      </a:r>
                      <a:r>
                        <a:rPr lang="nl-NL" sz="1000" b="1" u="sng" dirty="0" err="1">
                          <a:latin typeface="SunAntwerpen" panose="020B0503050302020204" pitchFamily="34" charset="0"/>
                        </a:rPr>
                        <a:t>Soepmie</a:t>
                      </a:r>
                      <a:r>
                        <a:rPr lang="nl-NL" sz="1000" b="1" u="sng" dirty="0">
                          <a:latin typeface="SunAntwerpen" panose="020B0503050302020204" pitchFamily="34" charset="0"/>
                        </a:rPr>
                        <a:t> bv</a:t>
                      </a:r>
                      <a:r>
                        <a:rPr lang="nl-NL" sz="1000" dirty="0">
                          <a:latin typeface="SunAntwerpen" panose="020B0503050302020204" pitchFamily="34" charset="0"/>
                        </a:rPr>
                        <a:t>, </a:t>
                      </a:r>
                      <a:r>
                        <a:rPr lang="nl-NL" sz="1000" dirty="0" err="1">
                          <a:latin typeface="SunAntwerpen" panose="020B0503050302020204" pitchFamily="34" charset="0"/>
                        </a:rPr>
                        <a:t>Dambruggestraat</a:t>
                      </a:r>
                      <a:r>
                        <a:rPr lang="nl-NL" sz="1000" dirty="0">
                          <a:latin typeface="SunAntwerpen" panose="020B0503050302020204" pitchFamily="34" charset="0"/>
                        </a:rPr>
                        <a:t> 36/001, 2060 Antwerpen</a:t>
                      </a:r>
                      <a:endParaRPr dirty="0">
                        <a:latin typeface="SunAntwerpen" panose="020B0503050302020204" pitchFamily="34" charset="0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-NL" sz="1000" b="1" dirty="0">
                          <a:latin typeface="SunAntwerpen" panose="020B0503050302020204" pitchFamily="34" charset="0"/>
                        </a:rPr>
                        <a:t>   Contact: </a:t>
                      </a:r>
                      <a:r>
                        <a:rPr lang="nl-NL" sz="1000" dirty="0">
                          <a:latin typeface="SunAntwerpen" panose="020B0503050302020204" pitchFamily="34" charset="0"/>
                        </a:rPr>
                        <a:t>03 337 32 87 email: </a:t>
                      </a:r>
                      <a:r>
                        <a:rPr lang="nl-NL" sz="1000" dirty="0" err="1">
                          <a:latin typeface="SunAntwerpen" panose="020B0503050302020204" pitchFamily="34" charset="0"/>
                        </a:rPr>
                        <a:t>info@soepmie,be</a:t>
                      </a:r>
                      <a:endParaRPr sz="1000" dirty="0">
                        <a:latin typeface="SunAntwerpen" panose="020B0503050302020204" pitchFamily="34" charset="0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-NL" sz="1000" dirty="0">
                          <a:latin typeface="SunAntwerpen" panose="020B0503050302020204" pitchFamily="34" charset="0"/>
                        </a:rPr>
                        <a:t>   *</a:t>
                      </a:r>
                      <a:r>
                        <a:rPr lang="nl-NL" sz="1000" b="1" dirty="0">
                          <a:latin typeface="SunAntwerpen" panose="020B0503050302020204" pitchFamily="34" charset="0"/>
                        </a:rPr>
                        <a:t>Werkt met </a:t>
                      </a:r>
                      <a:r>
                        <a:rPr lang="nl-NL" sz="1000" b="1" dirty="0" err="1">
                          <a:latin typeface="SunAntwerpen" panose="020B0503050302020204" pitchFamily="34" charset="0"/>
                        </a:rPr>
                        <a:t>bioproducten</a:t>
                      </a:r>
                      <a:endParaRPr sz="1000" b="1" dirty="0">
                        <a:latin typeface="SunAntwerpen" panose="020B0503050302020204" pitchFamily="34" charset="0"/>
                      </a:endParaRPr>
                    </a:p>
                  </a:txBody>
                  <a:tcPr marL="47325" marR="47325" marT="47325" marB="47325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23050">
                <a:tc>
                  <a:txBody>
                    <a:bodyPr/>
                    <a:lstStyle/>
                    <a:p>
                      <a:pPr marL="171450" marR="0" lvl="0" indent="-1714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nl-NL" sz="1000" b="1" dirty="0">
                          <a:latin typeface="SunAntwerpen" panose="020B0503050302020204" pitchFamily="34" charset="0"/>
                        </a:rPr>
                        <a:t>   </a:t>
                      </a:r>
                      <a:r>
                        <a:rPr lang="nl-NL" sz="1000" b="1" u="sng" dirty="0" err="1">
                          <a:latin typeface="SunAntwerpen" panose="020B0503050302020204" pitchFamily="34" charset="0"/>
                        </a:rPr>
                        <a:t>Komida</a:t>
                      </a:r>
                      <a:r>
                        <a:rPr lang="nl-NL" sz="1000" b="1" u="sng" dirty="0">
                          <a:latin typeface="SunAntwerpen" panose="020B0503050302020204" pitchFamily="34" charset="0"/>
                        </a:rPr>
                        <a:t> nv</a:t>
                      </a:r>
                      <a:r>
                        <a:rPr lang="nl-NL" sz="1000" b="1" dirty="0">
                          <a:latin typeface="SunAntwerpen" panose="020B0503050302020204" pitchFamily="34" charset="0"/>
                        </a:rPr>
                        <a:t>, </a:t>
                      </a:r>
                      <a:r>
                        <a:rPr lang="nl-NL" sz="1000" b="0" dirty="0">
                          <a:latin typeface="SunAntwerpen" panose="020B0503050302020204" pitchFamily="34" charset="0"/>
                        </a:rPr>
                        <a:t>Middelheimlaan 1, 2020 Antwerpen</a:t>
                      </a:r>
                      <a:endParaRPr dirty="0">
                        <a:latin typeface="SunAntwerpen" panose="020B0503050302020204" pitchFamily="34" charset="0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-NL" sz="1000" b="1" dirty="0">
                          <a:latin typeface="SunAntwerpen" panose="020B0503050302020204" pitchFamily="34" charset="0"/>
                        </a:rPr>
                        <a:t>   Contact: </a:t>
                      </a:r>
                      <a:r>
                        <a:rPr lang="nl-NL" sz="1000" b="0" dirty="0">
                          <a:latin typeface="SunAntwerpen" panose="020B0503050302020204" pitchFamily="34" charset="0"/>
                        </a:rPr>
                        <a:t>03 265 37 62 email: </a:t>
                      </a:r>
                      <a:r>
                        <a:rPr lang="nl-NL" sz="1000" b="0" u="sng" dirty="0">
                          <a:solidFill>
                            <a:schemeClr val="hlink"/>
                          </a:solidFill>
                          <a:latin typeface="SunAntwerpen" panose="020B0503050302020204" pitchFamily="34" charset="0"/>
                          <a:hlinkClick r:id="rId5"/>
                        </a:rPr>
                        <a:t>catherine.ongenae@uantwerpen.be</a:t>
                      </a:r>
                      <a:endParaRPr sz="1000" b="0" dirty="0">
                        <a:latin typeface="SunAntwerpen" panose="020B0503050302020204" pitchFamily="34" charset="0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-NL" sz="1000" b="1" dirty="0">
                          <a:latin typeface="SunAntwerpen" panose="020B0503050302020204" pitchFamily="34" charset="0"/>
                        </a:rPr>
                        <a:t>  Afwasservice / kan medewerkers leveren / </a:t>
                      </a:r>
                      <a:r>
                        <a:rPr lang="nl-NL" sz="1000" b="1" dirty="0" err="1">
                          <a:latin typeface="SunAntwerpen" panose="020B0503050302020204" pitchFamily="34" charset="0"/>
                        </a:rPr>
                        <a:t>bioproducten</a:t>
                      </a:r>
                      <a:r>
                        <a:rPr lang="nl-NL" sz="1000" b="1" dirty="0">
                          <a:latin typeface="SunAntwerpen" panose="020B0503050302020204" pitchFamily="34" charset="0"/>
                        </a:rPr>
                        <a:t> / voedseloverschotten</a:t>
                      </a:r>
                      <a:endParaRPr sz="1000" b="1" dirty="0">
                        <a:latin typeface="SunAntwerpen" panose="020B0503050302020204" pitchFamily="34" charset="0"/>
                      </a:endParaRPr>
                    </a:p>
                  </a:txBody>
                  <a:tcPr marL="47325" marR="47325" marT="47325" marB="47325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2" name="Google Shape;1022;p3"/>
          <p:cNvGraphicFramePr/>
          <p:nvPr>
            <p:extLst>
              <p:ext uri="{D42A27DB-BD31-4B8C-83A1-F6EECF244321}">
                <p14:modId xmlns:p14="http://schemas.microsoft.com/office/powerpoint/2010/main" val="3856778690"/>
              </p:ext>
            </p:extLst>
          </p:nvPr>
        </p:nvGraphicFramePr>
        <p:xfrm>
          <a:off x="994517" y="448041"/>
          <a:ext cx="9686051" cy="2521740"/>
        </p:xfrm>
        <a:graphic>
          <a:graphicData uri="http://schemas.openxmlformats.org/drawingml/2006/table">
            <a:tbl>
              <a:tblPr>
                <a:noFill/>
                <a:tableStyleId>{A9C544B6-4B88-41AA-8995-01FC41804E16}</a:tableStyleId>
              </a:tblPr>
              <a:tblGrid>
                <a:gridCol w="96860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50600">
                <a:tc>
                  <a:txBody>
                    <a:bodyPr/>
                    <a:lstStyle/>
                    <a:p>
                      <a:pPr marL="0" marR="1564881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-NL" sz="1400" b="1" i="0" u="none" strike="noStrike" dirty="0">
                          <a:solidFill>
                            <a:schemeClr val="bg1"/>
                          </a:solidFill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</a:rPr>
                        <a:t>Pakket 2: gezonde bruine boterham</a:t>
                      </a:r>
                      <a:endParaRPr sz="1400" dirty="0">
                        <a:solidFill>
                          <a:schemeClr val="bg1"/>
                        </a:solidFill>
                        <a:latin typeface="SunAntwerpen" panose="020B0503050302020204" pitchFamily="34" charset="0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6925">
                <a:tc>
                  <a:txBody>
                    <a:bodyPr/>
                    <a:lstStyle/>
                    <a:p>
                      <a:pPr marL="117158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-NL" sz="1104" b="1" i="0" u="sng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</a:rPr>
                        <a:t>Zorgbedrijf Antwerpen</a:t>
                      </a:r>
                      <a:r>
                        <a:rPr lang="nl-NL" sz="1104" b="1" i="0" u="none" strike="noStrike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nl-NL" sz="1104" b="0" i="0" u="none" strike="noStrike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</a:rPr>
                        <a:t>, Ballaarstraat 35, 2018 Antwerpen  </a:t>
                      </a:r>
                      <a:endParaRPr sz="1800">
                        <a:latin typeface="SunAntwerpen" panose="020B0503050302020204" pitchFamily="34" charset="0"/>
                        <a:ea typeface="Arial"/>
                        <a:cs typeface="Arial"/>
                        <a:sym typeface="Arial"/>
                      </a:endParaRPr>
                    </a:p>
                    <a:p>
                      <a:pPr marL="111506" marR="0" lvl="0" indent="0" algn="l" rtl="0">
                        <a:spcBef>
                          <a:spcPts val="8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-NL" sz="1104" b="1" i="0" u="none" strike="noStrike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</a:rPr>
                        <a:t>Contact: </a:t>
                      </a:r>
                      <a:r>
                        <a:rPr lang="nl-NL" sz="1104" b="0" i="0" u="none" strike="noStrike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</a:rPr>
                        <a:t>Daneels Elisabeth – 0477413162 - </a:t>
                      </a:r>
                      <a:r>
                        <a:rPr lang="nl-NL" sz="1104" b="0" i="0" u="sng">
                          <a:solidFill>
                            <a:srgbClr val="0563C1"/>
                          </a:solidFill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</a:rPr>
                        <a:t>elly.daneels@zorgbedrijf.be</a:t>
                      </a:r>
                      <a:r>
                        <a:rPr lang="nl-NL" sz="1104" b="0" i="0" u="none" strike="noStrike">
                          <a:solidFill>
                            <a:srgbClr val="0563C1"/>
                          </a:solidFill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endParaRPr sz="1800" b="0" i="0" u="none" strike="noStrike">
                        <a:solidFill>
                          <a:schemeClr val="dk1"/>
                        </a:solidFill>
                        <a:latin typeface="SunAntwerpen" panose="020B0503050302020204" pitchFamily="34" charset="0"/>
                        <a:ea typeface="Arial"/>
                        <a:cs typeface="Arial"/>
                        <a:sym typeface="Arial"/>
                      </a:endParaRPr>
                    </a:p>
                    <a:p>
                      <a:pPr marL="111506" marR="0" lvl="0" indent="0" algn="l" rtl="0">
                        <a:spcBef>
                          <a:spcPts val="8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-NL" sz="1104" b="1" i="0" u="none" strike="noStrike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</a:rPr>
                        <a:t>* Werkt samen met sociale economie</a:t>
                      </a:r>
                      <a:endParaRPr sz="1800">
                        <a:latin typeface="SunAntwerpen" panose="020B0503050302020204" pitchFamily="34" charset="0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5075">
                <a:tc>
                  <a:txBody>
                    <a:bodyPr/>
                    <a:lstStyle/>
                    <a:p>
                      <a:pPr marL="113678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-NL" sz="1104" b="1" i="0" u="sng" dirty="0" err="1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</a:rPr>
                        <a:t>Aramark</a:t>
                      </a:r>
                      <a:r>
                        <a:rPr lang="nl-NL" sz="1104" b="1" i="0" u="sng" dirty="0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</a:rPr>
                        <a:t> nv</a:t>
                      </a:r>
                      <a:r>
                        <a:rPr lang="nl-NL" sz="1104" b="0" i="0" u="none" strike="noStrike" dirty="0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</a:rPr>
                        <a:t>, </a:t>
                      </a:r>
                      <a:r>
                        <a:rPr lang="nl-NL" sz="1104" b="0" i="0" u="none" strike="noStrike" dirty="0" err="1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</a:rPr>
                        <a:t>Waversesteenweg</a:t>
                      </a:r>
                      <a:r>
                        <a:rPr lang="nl-NL" sz="1104" b="0" i="0" u="none" strike="noStrike" dirty="0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</a:rPr>
                        <a:t> 1110, 1160 Brussel  </a:t>
                      </a:r>
                      <a:endParaRPr sz="1800" dirty="0">
                        <a:latin typeface="SunAntwerpen" panose="020B0503050302020204" pitchFamily="34" charset="0"/>
                        <a:ea typeface="Arial"/>
                        <a:cs typeface="Arial"/>
                        <a:sym typeface="Arial"/>
                      </a:endParaRPr>
                    </a:p>
                    <a:p>
                      <a:pPr marL="111506" marR="0" lvl="0" indent="0" algn="l" rtl="0">
                        <a:spcBef>
                          <a:spcPts val="8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-NL" sz="1104" b="1" i="0" u="none" strike="noStrike" dirty="0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</a:rPr>
                        <a:t>Contact: </a:t>
                      </a:r>
                      <a:r>
                        <a:rPr lang="nl-NL" sz="1104" b="0" i="0" u="none" strike="noStrike" dirty="0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</a:rPr>
                        <a:t>Peter De Pauw – 026634993 - </a:t>
                      </a:r>
                      <a:r>
                        <a:rPr lang="nl-NL" sz="1104" b="0" i="0" u="sng" dirty="0">
                          <a:solidFill>
                            <a:srgbClr val="0563C1"/>
                          </a:solidFill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</a:rPr>
                        <a:t>depauw-peter@aramark.be</a:t>
                      </a:r>
                      <a:r>
                        <a:rPr lang="nl-NL" sz="1104" b="0" i="0" u="none" strike="noStrike" dirty="0">
                          <a:solidFill>
                            <a:srgbClr val="0563C1"/>
                          </a:solidFill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endParaRPr sz="1800" b="0" i="0" u="none" strike="noStrike" dirty="0">
                        <a:solidFill>
                          <a:schemeClr val="dk1"/>
                        </a:solidFill>
                        <a:latin typeface="SunAntwerpen" panose="020B0503050302020204" pitchFamily="34" charset="0"/>
                        <a:ea typeface="Arial"/>
                        <a:cs typeface="Arial"/>
                        <a:sym typeface="Arial"/>
                      </a:endParaRPr>
                    </a:p>
                    <a:p>
                      <a:pPr marL="111506" marR="0" lvl="0" indent="0" algn="l" rtl="0">
                        <a:spcBef>
                          <a:spcPts val="8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-NL" sz="1104" b="1" i="0" u="none" strike="noStrike" dirty="0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</a:rPr>
                        <a:t>* Werkt met </a:t>
                      </a:r>
                      <a:r>
                        <a:rPr lang="nl-NL" sz="1104" b="1" i="0" u="none" strike="noStrike" dirty="0" err="1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</a:rPr>
                        <a:t>bioproducten</a:t>
                      </a:r>
                      <a:r>
                        <a:rPr lang="nl-NL" sz="1104" b="1" i="0" u="none" strike="noStrike" dirty="0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</a:rPr>
                        <a:t> / </a:t>
                      </a:r>
                      <a:r>
                        <a:rPr lang="nl-NL" sz="1106" b="1" i="0" u="none" strike="noStrike" dirty="0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</a:rPr>
                        <a:t>Kan ook medewerkers leveren</a:t>
                      </a:r>
                      <a:endParaRPr sz="1800" dirty="0">
                        <a:latin typeface="SunAntwerpen" panose="020B0503050302020204" pitchFamily="34" charset="0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93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-NL" sz="1100" b="1" u="none" dirty="0"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</a:rPr>
                        <a:t>   </a:t>
                      </a:r>
                      <a:r>
                        <a:rPr lang="nl-NL" sz="1100" b="1" u="sng" dirty="0" err="1"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</a:rPr>
                        <a:t>Komida</a:t>
                      </a:r>
                      <a:r>
                        <a:rPr lang="nl-NL" sz="1100" b="1" u="sng" dirty="0"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</a:rPr>
                        <a:t> nv</a:t>
                      </a:r>
                      <a:r>
                        <a:rPr lang="nl-NL" sz="1100" b="1" dirty="0"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</a:rPr>
                        <a:t>, </a:t>
                      </a:r>
                      <a:r>
                        <a:rPr lang="nl-NL" sz="1100" b="0" dirty="0"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</a:rPr>
                        <a:t>Middelheimlaan 1, 2020 Antwerpen</a:t>
                      </a:r>
                      <a:endParaRPr dirty="0">
                        <a:latin typeface="SunAntwerpen" panose="020B0503050302020204" pitchFamily="34" charset="0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-NL" sz="1100" b="1" dirty="0"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</a:rPr>
                        <a:t>   Contact: </a:t>
                      </a:r>
                      <a:r>
                        <a:rPr lang="nl-NL" sz="1100" b="0" dirty="0"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</a:rPr>
                        <a:t>03 265 37 62 email: </a:t>
                      </a:r>
                      <a:r>
                        <a:rPr lang="nl-NL" sz="1100" b="0" u="sng" dirty="0">
                          <a:solidFill>
                            <a:schemeClr val="hlink"/>
                          </a:solidFill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  <a:hlinkClick r:id="rId3"/>
                        </a:rPr>
                        <a:t>catherine.ongenae@uantwerpen.be</a:t>
                      </a:r>
                      <a:endParaRPr sz="1100" b="0" dirty="0">
                        <a:latin typeface="SunAntwerpen" panose="020B0503050302020204" pitchFamily="34" charset="0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-NL" sz="1100" b="1" dirty="0"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</a:rPr>
                        <a:t>   *Afwasservice / kan medewerkers leveren / </a:t>
                      </a:r>
                      <a:r>
                        <a:rPr lang="nl-NL" sz="1100" b="1" dirty="0" err="1"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</a:rPr>
                        <a:t>bioproducten</a:t>
                      </a:r>
                      <a:r>
                        <a:rPr lang="nl-NL" sz="1100" b="1" dirty="0"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</a:rPr>
                        <a:t> / voedseloverschotten</a:t>
                      </a:r>
                      <a:endParaRPr sz="1100" b="1" dirty="0">
                        <a:latin typeface="SunAntwerpen" panose="020B0503050302020204" pitchFamily="34" charset="0"/>
                        <a:ea typeface="Arial"/>
                        <a:cs typeface="Arial"/>
                        <a:sym typeface="Arial"/>
                      </a:endParaRPr>
                    </a:p>
                    <a:p>
                      <a:pPr marL="111506" marR="0" lvl="0" indent="0" algn="l" rtl="0">
                        <a:spcBef>
                          <a:spcPts val="8"/>
                        </a:spcBef>
                        <a:spcAft>
                          <a:spcPts val="0"/>
                        </a:spcAft>
                        <a:buNone/>
                      </a:pPr>
                      <a:endParaRPr sz="1800" dirty="0">
                        <a:latin typeface="SunAntwerpen" panose="020B0503050302020204" pitchFamily="34" charset="0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B56AFBE1-F54B-1B76-3FAE-F554117AF3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6106213"/>
              </p:ext>
            </p:extLst>
          </p:nvPr>
        </p:nvGraphicFramePr>
        <p:xfrm>
          <a:off x="715617" y="0"/>
          <a:ext cx="10182997" cy="6682171"/>
        </p:xfrm>
        <a:graphic>
          <a:graphicData uri="http://schemas.openxmlformats.org/drawingml/2006/table">
            <a:tbl>
              <a:tblPr>
                <a:noFill/>
                <a:tableStyleId>{A9C544B6-4B88-41AA-8995-01FC41804E16}</a:tableStyleId>
              </a:tblPr>
              <a:tblGrid>
                <a:gridCol w="10182997">
                  <a:extLst>
                    <a:ext uri="{9D8B030D-6E8A-4147-A177-3AD203B41FA5}">
                      <a16:colId xmlns:a16="http://schemas.microsoft.com/office/drawing/2014/main" val="874756569"/>
                    </a:ext>
                  </a:extLst>
                </a:gridCol>
              </a:tblGrid>
              <a:tr h="381125">
                <a:tc>
                  <a:txBody>
                    <a:bodyPr/>
                    <a:lstStyle/>
                    <a:p>
                      <a:pPr marL="0" marR="206319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-NL" sz="1400" b="1" i="0" u="none" strike="noStrike" dirty="0">
                          <a:solidFill>
                            <a:schemeClr val="bg1"/>
                          </a:solidFill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</a:rPr>
                        <a:t>Pakket 3: gezonde snack</a:t>
                      </a:r>
                      <a:endParaRPr sz="1400" b="1" dirty="0">
                        <a:solidFill>
                          <a:schemeClr val="bg1"/>
                        </a:solidFill>
                        <a:latin typeface="SunAntwerpen" panose="020B0503050302020204" pitchFamily="34" charset="0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0201629"/>
                  </a:ext>
                </a:extLst>
              </a:tr>
              <a:tr h="635626">
                <a:tc>
                  <a:txBody>
                    <a:bodyPr/>
                    <a:lstStyle/>
                    <a:p>
                      <a:pPr marL="117411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-NL" sz="1100" b="1" i="0" u="sng" dirty="0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</a:rPr>
                        <a:t>Zorgbedrijf Antwerpen</a:t>
                      </a:r>
                      <a:r>
                        <a:rPr lang="nl-NL" sz="1100" b="1" i="0" u="none" strike="noStrike" dirty="0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</a:rPr>
                        <a:t> , </a:t>
                      </a:r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</a:rPr>
                        <a:t>Ballaarstraat 35, 2018 Antwerpen  </a:t>
                      </a:r>
                      <a:endParaRPr sz="1100" b="0" dirty="0">
                        <a:latin typeface="SunAntwerpen" panose="020B0503050302020204" pitchFamily="34" charset="0"/>
                        <a:ea typeface="Arial"/>
                        <a:cs typeface="Arial"/>
                        <a:sym typeface="Arial"/>
                      </a:endParaRPr>
                    </a:p>
                    <a:p>
                      <a:pPr marL="111760" marR="0" lvl="0" indent="0" algn="l" rtl="0">
                        <a:spcBef>
                          <a:spcPts val="8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</a:rPr>
                        <a:t>Contact: Daneels Elisabeth – 0477413162 - </a:t>
                      </a:r>
                      <a:r>
                        <a:rPr lang="nl-NL" sz="1100" b="0" i="0" u="sng" dirty="0">
                          <a:solidFill>
                            <a:srgbClr val="0563C1"/>
                          </a:solidFill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</a:rPr>
                        <a:t>elly.daneels@zorgbedrijf.be</a:t>
                      </a:r>
                      <a:r>
                        <a:rPr lang="nl-NL" sz="1100" b="0" i="0" u="none" strike="noStrike" dirty="0">
                          <a:solidFill>
                            <a:srgbClr val="0563C1"/>
                          </a:solidFill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br>
                        <a:rPr lang="nl-NL" sz="1100" b="0" i="0" u="none" strike="noStrike" dirty="0">
                          <a:solidFill>
                            <a:srgbClr val="0563C1"/>
                          </a:solidFill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</a:rPr>
                        <a:t>* Werkt samen met sociale economie</a:t>
                      </a:r>
                      <a:endParaRPr sz="1100" b="0" dirty="0">
                        <a:latin typeface="SunAntwerpen" panose="020B0503050302020204" pitchFamily="34" charset="0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0760413"/>
                  </a:ext>
                </a:extLst>
              </a:tr>
              <a:tr h="1011000">
                <a:tc>
                  <a:txBody>
                    <a:bodyPr/>
                    <a:lstStyle/>
                    <a:p>
                      <a:pPr marL="113932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-NL" sz="1100" b="1" i="0" u="sng" dirty="0" err="1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</a:rPr>
                        <a:t>Aramark</a:t>
                      </a:r>
                      <a:r>
                        <a:rPr lang="nl-NL" sz="1100" b="1" i="0" u="sng" dirty="0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</a:rPr>
                        <a:t> nv</a:t>
                      </a:r>
                      <a:r>
                        <a:rPr lang="nl-NL" sz="1100" b="1" i="0" u="none" strike="noStrike" dirty="0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</a:rPr>
                        <a:t>, </a:t>
                      </a:r>
                      <a:r>
                        <a:rPr lang="nl-NL" sz="1100" b="0" i="0" u="none" strike="noStrike" dirty="0" err="1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</a:rPr>
                        <a:t>Waversesteenweg</a:t>
                      </a:r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</a:rPr>
                        <a:t> 1110, 1160 Brussel  </a:t>
                      </a:r>
                      <a:endParaRPr sz="1100" b="0" dirty="0">
                        <a:latin typeface="SunAntwerpen" panose="020B0503050302020204" pitchFamily="34" charset="0"/>
                        <a:ea typeface="Arial"/>
                        <a:cs typeface="Arial"/>
                        <a:sym typeface="Arial"/>
                      </a:endParaRPr>
                    </a:p>
                    <a:p>
                      <a:pPr marL="111773" marR="0" lvl="0" indent="0" algn="l" rtl="0">
                        <a:spcBef>
                          <a:spcPts val="5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</a:rPr>
                        <a:t>Contact: Peter De Pauw – 026634993 - </a:t>
                      </a:r>
                      <a:r>
                        <a:rPr lang="nl-NL" sz="1100" b="0" i="0" u="sng" dirty="0">
                          <a:solidFill>
                            <a:srgbClr val="0563C1"/>
                          </a:solidFill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</a:rPr>
                        <a:t>depauw-peter@aramark.be</a:t>
                      </a:r>
                      <a:r>
                        <a:rPr lang="nl-NL" sz="1100" b="0" i="0" u="none" strike="noStrike" dirty="0">
                          <a:solidFill>
                            <a:srgbClr val="0563C1"/>
                          </a:solidFill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br>
                        <a:rPr lang="nl-NL" sz="1100" b="0" i="0" u="none" strike="noStrike" dirty="0">
                          <a:solidFill>
                            <a:srgbClr val="0563C1"/>
                          </a:solidFill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</a:rPr>
                        <a:t>* Werkt met </a:t>
                      </a:r>
                      <a:r>
                        <a:rPr lang="nl-NL" sz="1100" b="0" i="0" u="none" strike="noStrike" dirty="0" err="1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</a:rPr>
                        <a:t>bioproducten</a:t>
                      </a:r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endParaRPr sz="1100" b="0" dirty="0">
                        <a:latin typeface="SunAntwerpen" panose="020B0503050302020204" pitchFamily="34" charset="0"/>
                        <a:ea typeface="Arial"/>
                        <a:cs typeface="Arial"/>
                        <a:sym typeface="Arial"/>
                      </a:endParaRPr>
                    </a:p>
                    <a:p>
                      <a:pPr marL="129120" marR="0" lvl="0" indent="0" algn="l" rtl="0">
                        <a:spcBef>
                          <a:spcPts val="224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</a:rPr>
                        <a:t>** Kan ook medewerkers leveren</a:t>
                      </a:r>
                      <a:endParaRPr sz="1100" b="0" dirty="0">
                        <a:latin typeface="SunAntwerpen" panose="020B0503050302020204" pitchFamily="34" charset="0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7052465"/>
                  </a:ext>
                </a:extLst>
              </a:tr>
              <a:tr h="752125">
                <a:tc>
                  <a:txBody>
                    <a:bodyPr/>
                    <a:lstStyle/>
                    <a:p>
                      <a:pPr marL="12968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-NL" sz="1100" b="1" i="0" u="sng" dirty="0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</a:rPr>
                        <a:t>Euro </a:t>
                      </a:r>
                      <a:r>
                        <a:rPr lang="nl-NL" sz="1100" b="1" i="0" u="sng" dirty="0" err="1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</a:rPr>
                        <a:t>Cold</a:t>
                      </a:r>
                      <a:r>
                        <a:rPr lang="nl-NL" sz="1100" b="1" i="0" u="sng" dirty="0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</a:rPr>
                        <a:t> Store nv (Fruit At </a:t>
                      </a:r>
                      <a:r>
                        <a:rPr lang="nl-NL" sz="1100" b="1" i="0" u="sng" dirty="0" err="1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</a:rPr>
                        <a:t>Work</a:t>
                      </a:r>
                      <a:r>
                        <a:rPr lang="nl-NL" sz="1100" b="1" i="0" u="none" strike="noStrike" dirty="0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</a:rPr>
                        <a:t>), </a:t>
                      </a:r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</a:rPr>
                        <a:t>Azalealaan 2, 3550 Heusden-Zolder </a:t>
                      </a:r>
                      <a:endParaRPr sz="1100" b="0" dirty="0">
                        <a:latin typeface="SunAntwerpen" panose="020B0503050302020204" pitchFamily="34" charset="0"/>
                        <a:ea typeface="Arial"/>
                        <a:cs typeface="Arial"/>
                        <a:sym typeface="Arial"/>
                      </a:endParaRPr>
                    </a:p>
                    <a:p>
                      <a:pPr marL="125476" marR="0" lvl="0" indent="0" algn="l" rtl="0">
                        <a:spcBef>
                          <a:spcPts val="236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</a:rPr>
                        <a:t>Contact: Yannick Aerts – 011825844 - </a:t>
                      </a:r>
                      <a:r>
                        <a:rPr lang="nl-NL" sz="1100" b="0" i="0" u="sng" dirty="0">
                          <a:solidFill>
                            <a:srgbClr val="0563C1"/>
                          </a:solidFill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yannick.aerts@fruitatwork.eu</a:t>
                      </a:r>
                      <a:endParaRPr sz="1100" b="0" i="0" u="sng" dirty="0">
                        <a:solidFill>
                          <a:srgbClr val="0563C1"/>
                        </a:solidFill>
                        <a:latin typeface="SunAntwerpen" panose="020B0503050302020204" pitchFamily="34" charset="0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1012626"/>
                  </a:ext>
                </a:extLst>
              </a:tr>
              <a:tr h="7521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-NL" sz="1100" b="1" i="0" dirty="0">
                          <a:solidFill>
                            <a:schemeClr val="dk1"/>
                          </a:solidFill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</a:rPr>
                        <a:t>   </a:t>
                      </a:r>
                      <a:r>
                        <a:rPr lang="nl-NL" sz="1100" b="1" i="0" u="sng" dirty="0" err="1">
                          <a:solidFill>
                            <a:schemeClr val="dk1"/>
                          </a:solidFill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</a:rPr>
                        <a:t>Bocal</a:t>
                      </a:r>
                      <a:r>
                        <a:rPr lang="nl-NL" sz="1100" b="1" i="0" u="sng" dirty="0">
                          <a:solidFill>
                            <a:schemeClr val="dk1"/>
                          </a:solidFill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</a:rPr>
                        <a:t> cv</a:t>
                      </a:r>
                      <a:r>
                        <a:rPr lang="nl-NL" sz="1100" b="0" i="0" dirty="0">
                          <a:solidFill>
                            <a:schemeClr val="dk1"/>
                          </a:solidFill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</a:rPr>
                        <a:t>, Lodewijk Van </a:t>
                      </a:r>
                      <a:r>
                        <a:rPr lang="nl-NL" sz="1100" b="0" i="0" dirty="0" err="1">
                          <a:solidFill>
                            <a:schemeClr val="dk1"/>
                          </a:solidFill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</a:rPr>
                        <a:t>Berckenlaan</a:t>
                      </a:r>
                      <a:r>
                        <a:rPr lang="nl-NL" sz="1100" b="0" i="0" dirty="0">
                          <a:solidFill>
                            <a:schemeClr val="dk1"/>
                          </a:solidFill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</a:rPr>
                        <a:t> 372, 2140 Borgerhout</a:t>
                      </a:r>
                      <a:endParaRPr sz="1100" b="0" dirty="0">
                        <a:latin typeface="SunAntwerpen" panose="020B0503050302020204" pitchFamily="34" charset="0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-NL" sz="1100" b="0" i="0" dirty="0">
                          <a:solidFill>
                            <a:schemeClr val="dk1"/>
                          </a:solidFill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</a:rPr>
                        <a:t>   Contact: Joyce Van </a:t>
                      </a:r>
                      <a:r>
                        <a:rPr lang="nl-NL" sz="1100" b="0" i="0" dirty="0" err="1">
                          <a:solidFill>
                            <a:schemeClr val="dk1"/>
                          </a:solidFill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</a:rPr>
                        <a:t>Hemelryk</a:t>
                      </a:r>
                      <a:r>
                        <a:rPr lang="nl-NL" sz="1100" b="0" i="0" dirty="0">
                          <a:solidFill>
                            <a:schemeClr val="dk1"/>
                          </a:solidFill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</a:rPr>
                        <a:t>: - </a:t>
                      </a:r>
                      <a:r>
                        <a:rPr lang="nl-NL" sz="1100" b="0" i="0" u="sng" dirty="0">
                          <a:solidFill>
                            <a:schemeClr val="dk1"/>
                          </a:solidFill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admin@bocalborgerhout.be</a:t>
                      </a:r>
                      <a:r>
                        <a:rPr lang="nl-NL" sz="1100" b="0" i="0" dirty="0">
                          <a:solidFill>
                            <a:schemeClr val="dk1"/>
                          </a:solidFill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endParaRPr sz="1100" b="0" dirty="0">
                        <a:latin typeface="SunAntwerpen" panose="020B0503050302020204" pitchFamily="34" charset="0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-NL" sz="1100" b="0" i="0" dirty="0">
                          <a:solidFill>
                            <a:schemeClr val="dk1"/>
                          </a:solidFill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</a:rPr>
                        <a:t>   </a:t>
                      </a:r>
                      <a:r>
                        <a:rPr lang="nl-NL" sz="1100" b="0" i="0" dirty="0" err="1">
                          <a:solidFill>
                            <a:schemeClr val="dk1"/>
                          </a:solidFill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</a:rPr>
                        <a:t>bocal</a:t>
                      </a:r>
                      <a:r>
                        <a:rPr lang="nl-NL" sz="1100" b="0" i="0" dirty="0">
                          <a:solidFill>
                            <a:schemeClr val="dk1"/>
                          </a:solidFill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</a:rPr>
                        <a:t> +32 (0)480 61 65 90  -  </a:t>
                      </a:r>
                      <a:r>
                        <a:rPr lang="nl-NL" sz="1100" b="0" i="0" u="sng" dirty="0">
                          <a:solidFill>
                            <a:schemeClr val="dk1"/>
                          </a:solidFill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bocalborgerhout.be</a:t>
                      </a:r>
                      <a:endParaRPr sz="1100" b="0" i="0" dirty="0">
                        <a:solidFill>
                          <a:schemeClr val="dk1"/>
                        </a:solidFill>
                        <a:latin typeface="SunAntwerpen" panose="020B0503050302020204" pitchFamily="34" charset="0"/>
                        <a:ea typeface="Arial"/>
                        <a:cs typeface="Arial"/>
                        <a:sym typeface="Arial"/>
                      </a:endParaRPr>
                    </a:p>
                    <a:p>
                      <a:pPr marL="125476" marR="0" lvl="0" indent="0" algn="l" rtl="0">
                        <a:spcBef>
                          <a:spcPts val="236"/>
                        </a:spcBef>
                        <a:spcAft>
                          <a:spcPts val="0"/>
                        </a:spcAft>
                        <a:buNone/>
                      </a:pPr>
                      <a:endParaRPr sz="1100" b="0" i="0" u="sng" dirty="0">
                        <a:solidFill>
                          <a:srgbClr val="0563C1"/>
                        </a:solidFill>
                        <a:latin typeface="SunAntwerpen" panose="020B0503050302020204" pitchFamily="34" charset="0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0970980"/>
                  </a:ext>
                </a:extLst>
              </a:tr>
              <a:tr h="7521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-NL" sz="1100" b="1" i="0" dirty="0">
                          <a:solidFill>
                            <a:schemeClr val="dk1"/>
                          </a:solidFill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</a:rPr>
                        <a:t>   </a:t>
                      </a:r>
                      <a:r>
                        <a:rPr lang="nl-NL" sz="1100" b="1" i="0" u="sng" dirty="0" err="1">
                          <a:solidFill>
                            <a:schemeClr val="dk1"/>
                          </a:solidFill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</a:rPr>
                        <a:t>Ricolab</a:t>
                      </a:r>
                      <a:r>
                        <a:rPr lang="nl-NL" sz="1100" b="1" i="0" u="sng" dirty="0">
                          <a:solidFill>
                            <a:schemeClr val="dk1"/>
                          </a:solidFill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</a:rPr>
                        <a:t> cv</a:t>
                      </a:r>
                      <a:r>
                        <a:rPr lang="nl-NL" sz="1100" b="0" i="0" dirty="0">
                          <a:solidFill>
                            <a:schemeClr val="dk1"/>
                          </a:solidFill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</a:rPr>
                        <a:t>, </a:t>
                      </a:r>
                      <a:r>
                        <a:rPr lang="nl-NL" sz="1100" b="0" i="0" dirty="0" err="1">
                          <a:solidFill>
                            <a:schemeClr val="dk1"/>
                          </a:solidFill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</a:rPr>
                        <a:t>Cogelsplein</a:t>
                      </a:r>
                      <a:r>
                        <a:rPr lang="nl-NL" sz="1100" b="0" i="0" dirty="0">
                          <a:solidFill>
                            <a:schemeClr val="dk1"/>
                          </a:solidFill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</a:rPr>
                        <a:t> 26, 2100 Deurne</a:t>
                      </a:r>
                      <a:endParaRPr sz="1100" b="0" dirty="0">
                        <a:latin typeface="SunAntwerpen" panose="020B0503050302020204" pitchFamily="34" charset="0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-NL" sz="1100" b="0" i="0" dirty="0">
                          <a:solidFill>
                            <a:schemeClr val="dk1"/>
                          </a:solidFill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</a:rPr>
                        <a:t>   Contact: +32 (0)489 88 94 50    </a:t>
                      </a:r>
                      <a:r>
                        <a:rPr lang="nl-NL" sz="1100" b="0" i="0" u="sng" dirty="0">
                          <a:solidFill>
                            <a:schemeClr val="dk1"/>
                          </a:solidFill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info@ricolab.be</a:t>
                      </a:r>
                      <a:br>
                        <a:rPr lang="nl-NL" sz="1100" b="0" i="0" dirty="0">
                          <a:solidFill>
                            <a:schemeClr val="dk1"/>
                          </a:solidFill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lang="nl-NL" sz="1100" b="0" i="0" dirty="0">
                          <a:solidFill>
                            <a:schemeClr val="dk1"/>
                          </a:solidFill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</a:rPr>
                        <a:t>   </a:t>
                      </a:r>
                      <a:r>
                        <a:rPr lang="nl-NL" sz="1100" b="0" i="0" u="sng" dirty="0">
                          <a:solidFill>
                            <a:schemeClr val="dk1"/>
                          </a:solidFill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www.ricolab.be</a:t>
                      </a:r>
                      <a:endParaRPr sz="1100" b="0" i="0" dirty="0">
                        <a:solidFill>
                          <a:schemeClr val="dk1"/>
                        </a:solidFill>
                        <a:latin typeface="SunAntwerpen" panose="020B0503050302020204" pitchFamily="34" charset="0"/>
                        <a:ea typeface="Arial"/>
                        <a:cs typeface="Arial"/>
                        <a:sym typeface="Arial"/>
                      </a:endParaRPr>
                    </a:p>
                    <a:p>
                      <a:pPr marL="125476" marR="0" lvl="0" indent="0" algn="l" rtl="0">
                        <a:spcBef>
                          <a:spcPts val="236"/>
                        </a:spcBef>
                        <a:spcAft>
                          <a:spcPts val="0"/>
                        </a:spcAft>
                        <a:buNone/>
                      </a:pPr>
                      <a:endParaRPr sz="1100" b="0" i="0" u="sng" dirty="0">
                        <a:solidFill>
                          <a:srgbClr val="0563C1"/>
                        </a:solidFill>
                        <a:latin typeface="SunAntwerpen" panose="020B0503050302020204" pitchFamily="34" charset="0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4761934"/>
                  </a:ext>
                </a:extLst>
              </a:tr>
              <a:tr h="752125">
                <a:tc>
                  <a:txBody>
                    <a:bodyPr/>
                    <a:lstStyle/>
                    <a:p>
                      <a:pPr marL="125476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-NL" sz="1100" b="1" i="0" u="sng" dirty="0">
                          <a:solidFill>
                            <a:schemeClr val="dk1"/>
                          </a:solidFill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</a:rPr>
                        <a:t>Just </a:t>
                      </a:r>
                      <a:r>
                        <a:rPr lang="nl-NL" sz="1100" b="1" i="0" u="sng" dirty="0" err="1">
                          <a:solidFill>
                            <a:schemeClr val="dk1"/>
                          </a:solidFill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</a:rPr>
                        <a:t>Bite</a:t>
                      </a:r>
                      <a:r>
                        <a:rPr lang="nl-NL" sz="1100" b="1" i="0" u="none" dirty="0">
                          <a:solidFill>
                            <a:schemeClr val="dk1"/>
                          </a:solidFill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</a:rPr>
                        <a:t>, </a:t>
                      </a:r>
                      <a:r>
                        <a:rPr lang="nl-NL" sz="1100" b="0" i="0" u="none" dirty="0" err="1">
                          <a:solidFill>
                            <a:schemeClr val="dk1"/>
                          </a:solidFill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</a:rPr>
                        <a:t>Paulatemstraat</a:t>
                      </a:r>
                      <a:r>
                        <a:rPr lang="nl-NL" sz="1100" b="0" i="0" u="none" dirty="0">
                          <a:solidFill>
                            <a:schemeClr val="dk1"/>
                          </a:solidFill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</a:rPr>
                        <a:t> 59B, 9630 Zwalm</a:t>
                      </a:r>
                      <a:endParaRPr sz="1100" b="0" dirty="0">
                        <a:latin typeface="SunAntwerpen" panose="020B0503050302020204" pitchFamily="34" charset="0"/>
                      </a:endParaRPr>
                    </a:p>
                    <a:p>
                      <a:pPr marL="125476" marR="0" lvl="0" indent="0" algn="l" rtl="0">
                        <a:spcBef>
                          <a:spcPts val="236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-NL" sz="1100" b="0" i="0" u="none" dirty="0">
                          <a:solidFill>
                            <a:schemeClr val="dk1"/>
                          </a:solidFill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</a:rPr>
                        <a:t>Contact: 0470 20 19 66  - </a:t>
                      </a:r>
                      <a:r>
                        <a:rPr lang="nl-NL" sz="1100" b="0" i="0" u="sng" dirty="0">
                          <a:solidFill>
                            <a:schemeClr val="dk1"/>
                          </a:solidFill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aitor@justbite.eu</a:t>
                      </a:r>
                      <a:endParaRPr sz="1100" b="0" i="0" u="none" dirty="0">
                        <a:solidFill>
                          <a:schemeClr val="dk1"/>
                        </a:solidFill>
                        <a:latin typeface="SunAntwerpen" panose="020B0503050302020204" pitchFamily="34" charset="0"/>
                        <a:ea typeface="Arial"/>
                        <a:cs typeface="Arial"/>
                        <a:sym typeface="Arial"/>
                      </a:endParaRPr>
                    </a:p>
                    <a:p>
                      <a:pPr marL="125476" marR="0" lvl="0" indent="0" algn="l" rtl="0">
                        <a:spcBef>
                          <a:spcPts val="236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-NL" sz="1100" b="0" i="0" u="none" dirty="0">
                          <a:solidFill>
                            <a:schemeClr val="dk1"/>
                          </a:solidFill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</a:rPr>
                        <a:t>https://justbite.eu/</a:t>
                      </a:r>
                      <a:endParaRPr sz="1100" b="0" dirty="0">
                        <a:latin typeface="SunAntwerpen" panose="020B0503050302020204" pitchFamily="34" charset="0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120678"/>
                  </a:ext>
                </a:extLst>
              </a:tr>
              <a:tr h="752125">
                <a:tc>
                  <a:txBody>
                    <a:bodyPr/>
                    <a:lstStyle/>
                    <a:p>
                      <a:pPr marL="125476" marR="0" lvl="0" indent="0" algn="l" rtl="0">
                        <a:spcBef>
                          <a:spcPts val="236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-BE" sz="1100" b="1" u="sng" dirty="0">
                          <a:latin typeface="SunAntwerpen" panose="020B0503050302020204" pitchFamily="34" charset="0"/>
                        </a:rPr>
                        <a:t>Fruitsnacks bvba</a:t>
                      </a:r>
                      <a:r>
                        <a:rPr lang="nl-BE" sz="1100" b="0" dirty="0">
                          <a:latin typeface="SunAntwerpen" panose="020B0503050302020204" pitchFamily="34" charset="0"/>
                        </a:rPr>
                        <a:t>, Mierhoopweg 34, 3850 Nieuwerkerken</a:t>
                      </a:r>
                      <a:br>
                        <a:rPr lang="nl-BE" sz="1100" b="0" dirty="0">
                          <a:latin typeface="SunAntwerpen" panose="020B0503050302020204" pitchFamily="34" charset="0"/>
                        </a:rPr>
                      </a:br>
                      <a:r>
                        <a:rPr lang="nl-BE" sz="1100" b="0" dirty="0">
                          <a:latin typeface="SunAntwerpen" panose="020B0503050302020204" pitchFamily="34" charset="0"/>
                        </a:rPr>
                        <a:t>Contact: Roel </a:t>
                      </a:r>
                      <a:r>
                        <a:rPr lang="nl-BE" sz="1100" b="0" dirty="0" err="1">
                          <a:latin typeface="SunAntwerpen" panose="020B0503050302020204" pitchFamily="34" charset="0"/>
                        </a:rPr>
                        <a:t>Paesmans</a:t>
                      </a:r>
                      <a:r>
                        <a:rPr lang="nl-BE" sz="1100" b="0" dirty="0">
                          <a:latin typeface="SunAntwerpen" panose="020B0503050302020204" pitchFamily="34" charset="0"/>
                        </a:rPr>
                        <a:t> - +03 11 695 280 – </a:t>
                      </a:r>
                      <a:r>
                        <a:rPr lang="nl-BE" sz="1100" b="0" dirty="0">
                          <a:latin typeface="SunAntwerpen" panose="020B0503050302020204" pitchFamily="34" charset="0"/>
                          <a:hlinkClick r:id="rId8"/>
                        </a:rPr>
                        <a:t>fruit@fruitsnacks.eu</a:t>
                      </a:r>
                      <a:r>
                        <a:rPr lang="nl-BE" sz="1100" b="0" dirty="0">
                          <a:latin typeface="SunAntwerpen" panose="020B0503050302020204" pitchFamily="34" charset="0"/>
                        </a:rPr>
                        <a:t> </a:t>
                      </a:r>
                      <a:br>
                        <a:rPr lang="nl-BE" sz="1100" b="0" dirty="0">
                          <a:latin typeface="SunAntwerpen" panose="020B0503050302020204" pitchFamily="34" charset="0"/>
                        </a:rPr>
                      </a:br>
                      <a:r>
                        <a:rPr lang="nl-BE" sz="1100" b="0" i="0" u="sng" strike="noStrike" cap="none" dirty="0">
                          <a:solidFill>
                            <a:srgbClr val="000000"/>
                          </a:solidFill>
                          <a:effectLst/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  <a:hlinkClick r:id="rId9"/>
                        </a:rPr>
                        <a:t>Fruit </a:t>
                      </a:r>
                      <a:r>
                        <a:rPr lang="nl-BE" sz="1100" b="0" i="0" u="sng" strike="noStrike" cap="none" dirty="0" err="1">
                          <a:solidFill>
                            <a:srgbClr val="000000"/>
                          </a:solidFill>
                          <a:effectLst/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  <a:hlinkClick r:id="rId9"/>
                        </a:rPr>
                        <a:t>your</a:t>
                      </a:r>
                      <a:r>
                        <a:rPr lang="nl-BE" sz="1100" b="0" i="0" u="sng" strike="noStrike" cap="none" dirty="0">
                          <a:solidFill>
                            <a:srgbClr val="000000"/>
                          </a:solidFill>
                          <a:effectLst/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  <a:hlinkClick r:id="rId9"/>
                        </a:rPr>
                        <a:t> School </a:t>
                      </a:r>
                      <a:r>
                        <a:rPr lang="nl-BE" sz="1100" b="0" i="0" u="sng" strike="noStrike" cap="none" dirty="0" err="1">
                          <a:solidFill>
                            <a:srgbClr val="000000"/>
                          </a:solidFill>
                          <a:effectLst/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  <a:hlinkClick r:id="rId9"/>
                        </a:rPr>
                        <a:t>powered</a:t>
                      </a:r>
                      <a:r>
                        <a:rPr lang="nl-BE" sz="1100" b="0" i="0" u="sng" strike="noStrike" cap="none" dirty="0">
                          <a:solidFill>
                            <a:srgbClr val="000000"/>
                          </a:solidFill>
                          <a:effectLst/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  <a:hlinkClick r:id="rId9"/>
                        </a:rPr>
                        <a:t> </a:t>
                      </a:r>
                      <a:r>
                        <a:rPr lang="nl-BE" sz="1100" b="0" i="0" u="sng" strike="noStrike" cap="none" dirty="0" err="1">
                          <a:solidFill>
                            <a:srgbClr val="000000"/>
                          </a:solidFill>
                          <a:effectLst/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  <a:hlinkClick r:id="rId9"/>
                        </a:rPr>
                        <a:t>by</a:t>
                      </a:r>
                      <a:r>
                        <a:rPr lang="nl-BE" sz="1100" b="0" i="0" u="sng" strike="noStrike" cap="none" dirty="0">
                          <a:solidFill>
                            <a:srgbClr val="000000"/>
                          </a:solidFill>
                          <a:effectLst/>
                          <a:latin typeface="SunAntwerpen" panose="020B0503050302020204" pitchFamily="34" charset="0"/>
                          <a:ea typeface="Arial"/>
                          <a:cs typeface="Arial"/>
                          <a:sym typeface="Arial"/>
                          <a:hlinkClick r:id="rId9"/>
                        </a:rPr>
                        <a:t> Fruitsnacks</a:t>
                      </a:r>
                      <a:endParaRPr sz="1100" b="0" dirty="0">
                        <a:latin typeface="SunAntwerpen" panose="020B0503050302020204" pitchFamily="34" charset="0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0465755"/>
                  </a:ext>
                </a:extLst>
              </a:tr>
              <a:tr h="752125">
                <a:tc>
                  <a:txBody>
                    <a:bodyPr/>
                    <a:lstStyle/>
                    <a:p>
                      <a:pPr marL="125476" marR="0" lvl="0" indent="0" algn="l" rtl="0">
                        <a:spcBef>
                          <a:spcPts val="236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-BE" sz="1100" b="1" u="sng" dirty="0">
                          <a:latin typeface="SunAntwerpen" panose="020B0503050302020204" pitchFamily="34" charset="0"/>
                        </a:rPr>
                        <a:t>AD Delhaize Borgerhout</a:t>
                      </a:r>
                      <a:r>
                        <a:rPr lang="nl-BE" sz="1100" b="0" dirty="0">
                          <a:latin typeface="SunAntwerpen" panose="020B0503050302020204" pitchFamily="34" charset="0"/>
                        </a:rPr>
                        <a:t>, De Schans 1, 2140 Borgerhout</a:t>
                      </a:r>
                      <a:br>
                        <a:rPr lang="nl-BE" sz="1100" b="0" dirty="0">
                          <a:latin typeface="SunAntwerpen" panose="020B0503050302020204" pitchFamily="34" charset="0"/>
                        </a:rPr>
                      </a:br>
                      <a:r>
                        <a:rPr lang="nl-BE" sz="1100" b="0" dirty="0">
                          <a:latin typeface="SunAntwerpen" panose="020B0503050302020204" pitchFamily="34" charset="0"/>
                        </a:rPr>
                        <a:t>Contact: 03 235 21 12 – </a:t>
                      </a:r>
                      <a:r>
                        <a:rPr lang="nl-BE" sz="1100" b="0" dirty="0">
                          <a:latin typeface="SunAntwerpen" panose="020B0503050302020204" pitchFamily="34" charset="0"/>
                          <a:hlinkClick r:id="rId10"/>
                        </a:rPr>
                        <a:t>adborgerhout@hotmail.com</a:t>
                      </a:r>
                      <a:r>
                        <a:rPr lang="nl-BE" sz="1100" b="0" dirty="0">
                          <a:latin typeface="SunAntwerpen" panose="020B0503050302020204" pitchFamily="34" charset="0"/>
                        </a:rPr>
                        <a:t> </a:t>
                      </a:r>
                      <a:endParaRPr sz="1100" b="0" dirty="0">
                        <a:latin typeface="SunAntwerpen" panose="020B0503050302020204" pitchFamily="34" charset="0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63348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7158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8" name="Google Shape;1028;p4"/>
          <p:cNvGraphicFramePr/>
          <p:nvPr>
            <p:extLst>
              <p:ext uri="{D42A27DB-BD31-4B8C-83A1-F6EECF244321}">
                <p14:modId xmlns:p14="http://schemas.microsoft.com/office/powerpoint/2010/main" val="1208763832"/>
              </p:ext>
            </p:extLst>
          </p:nvPr>
        </p:nvGraphicFramePr>
        <p:xfrm>
          <a:off x="1178350" y="686993"/>
          <a:ext cx="10030119" cy="4064116"/>
        </p:xfrm>
        <a:graphic>
          <a:graphicData uri="http://schemas.openxmlformats.org/drawingml/2006/table">
            <a:tbl>
              <a:tblPr>
                <a:noFill/>
                <a:tableStyleId>{A9C544B6-4B88-41AA-8995-01FC41804E16}</a:tableStyleId>
              </a:tblPr>
              <a:tblGrid>
                <a:gridCol w="100301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48154">
                <a:tc>
                  <a:txBody>
                    <a:bodyPr/>
                    <a:lstStyle/>
                    <a:p>
                      <a:pPr marL="0" marR="1428598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-NL" sz="1400" b="1" i="0" u="none" strike="noStrike" dirty="0">
                          <a:solidFill>
                            <a:schemeClr val="bg1"/>
                          </a:solidFill>
                          <a:latin typeface="SunAntwerpen" panose="020B0503050302020204" pitchFamily="34" charset="0"/>
                          <a:ea typeface="Calibri"/>
                          <a:cs typeface="Calibri"/>
                          <a:sym typeface="Calibri"/>
                        </a:rPr>
                        <a:t>Pakket 4: warme vegetarische maaltijd</a:t>
                      </a:r>
                      <a:endParaRPr sz="1400" dirty="0">
                        <a:solidFill>
                          <a:schemeClr val="bg1"/>
                        </a:solidFill>
                        <a:latin typeface="SunAntwerpen" panose="020B0503050302020204" pitchFamily="34" charset="0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0423">
                <a:tc>
                  <a:txBody>
                    <a:bodyPr/>
                    <a:lstStyle/>
                    <a:p>
                      <a:pPr marL="123584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-NL" sz="1104" b="1" i="0" u="sng" dirty="0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  <a:ea typeface="Calibri"/>
                          <a:cs typeface="Calibri"/>
                          <a:sym typeface="Calibri"/>
                        </a:rPr>
                        <a:t>Frans Hanssens nv</a:t>
                      </a:r>
                      <a:r>
                        <a:rPr lang="nl-NL" sz="1104" b="0" i="0" u="none" strike="noStrike" dirty="0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  <a:ea typeface="Calibri"/>
                          <a:cs typeface="Calibri"/>
                          <a:sym typeface="Calibri"/>
                        </a:rPr>
                        <a:t>, Ambachtenlaan 2, 8560 Wevelgem </a:t>
                      </a:r>
                      <a:endParaRPr sz="1800" dirty="0">
                        <a:latin typeface="SunAntwerpen" panose="020B0503050302020204" pitchFamily="34" charset="0"/>
                      </a:endParaRPr>
                    </a:p>
                    <a:p>
                      <a:pPr marL="119379" marR="0" lvl="0" indent="0" algn="l" rtl="0">
                        <a:spcBef>
                          <a:spcPts val="32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-NL" sz="1104" b="1" i="0" u="none" strike="noStrike" dirty="0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  <a:ea typeface="Calibri"/>
                          <a:cs typeface="Calibri"/>
                          <a:sym typeface="Calibri"/>
                        </a:rPr>
                        <a:t>Contactpersoon: </a:t>
                      </a:r>
                      <a:r>
                        <a:rPr lang="nl-NL" sz="1104" b="0" i="0" u="none" strike="noStrike" dirty="0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  <a:ea typeface="Calibri"/>
                          <a:cs typeface="Calibri"/>
                          <a:sym typeface="Calibri"/>
                        </a:rPr>
                        <a:t>Monique Hanssens-</a:t>
                      </a:r>
                      <a:r>
                        <a:rPr lang="nl-NL" sz="1104" b="0" i="0" u="none" strike="noStrike" dirty="0" err="1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  <a:ea typeface="Calibri"/>
                          <a:cs typeface="Calibri"/>
                          <a:sym typeface="Calibri"/>
                        </a:rPr>
                        <a:t>Walhays</a:t>
                      </a:r>
                      <a:r>
                        <a:rPr lang="nl-NL" sz="1104" b="0" i="0" u="none" strike="noStrike" dirty="0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  <a:ea typeface="Calibri"/>
                          <a:cs typeface="Calibri"/>
                          <a:sym typeface="Calibri"/>
                        </a:rPr>
                        <a:t>- 056435373 - </a:t>
                      </a:r>
                      <a:r>
                        <a:rPr lang="nl-NL" sz="1104" b="0" i="0" u="sng" dirty="0">
                          <a:solidFill>
                            <a:srgbClr val="0563C1"/>
                          </a:solidFill>
                          <a:latin typeface="SunAntwerpen" panose="020B0503050302020204" pitchFamily="34" charset="0"/>
                          <a:ea typeface="Calibri"/>
                          <a:cs typeface="Calibri"/>
                          <a:sym typeface="Calibri"/>
                        </a:rPr>
                        <a:t>info@hanssens.be</a:t>
                      </a:r>
                      <a:r>
                        <a:rPr lang="nl-NL" sz="1104" b="0" i="0" u="none" strike="noStrike" dirty="0">
                          <a:solidFill>
                            <a:srgbClr val="0563C1"/>
                          </a:solidFill>
                          <a:latin typeface="SunAntwerpen" panose="020B0503050302020204" pitchFamily="34" charset="0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br>
                        <a:rPr lang="nl-NL" sz="1104" b="0" i="0" u="none" strike="noStrike" dirty="0">
                          <a:solidFill>
                            <a:srgbClr val="0563C1"/>
                          </a:solidFill>
                          <a:latin typeface="SunAntwerpen" panose="020B0503050302020204" pitchFamily="34" charset="0"/>
                          <a:ea typeface="Calibri"/>
                          <a:cs typeface="Calibri"/>
                          <a:sym typeface="Calibri"/>
                        </a:rPr>
                      </a:br>
                      <a:r>
                        <a:rPr lang="nl-NL" sz="1104" b="1" i="0" u="none" strike="noStrike" dirty="0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  <a:ea typeface="Calibri"/>
                          <a:cs typeface="Calibri"/>
                          <a:sym typeface="Calibri"/>
                        </a:rPr>
                        <a:t>* Werkt samen met sociale economie</a:t>
                      </a:r>
                      <a:endParaRPr sz="1800" dirty="0">
                        <a:latin typeface="SunAntwerpen" panose="020B0503050302020204" pitchFamily="34" charset="0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51945">
                <a:tc>
                  <a:txBody>
                    <a:bodyPr/>
                    <a:lstStyle/>
                    <a:p>
                      <a:pPr marL="12968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-NL" sz="1104" b="1" i="0" u="sng" err="1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  <a:ea typeface="Calibri"/>
                          <a:cs typeface="Calibri"/>
                          <a:sym typeface="Calibri"/>
                        </a:rPr>
                        <a:t>Delimeal</a:t>
                      </a:r>
                      <a:r>
                        <a:rPr lang="nl-NL" sz="1104" b="1" i="0" u="sng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  <a:ea typeface="Calibri"/>
                          <a:cs typeface="Calibri"/>
                          <a:sym typeface="Calibri"/>
                        </a:rPr>
                        <a:t> nv</a:t>
                      </a:r>
                      <a:r>
                        <a:rPr lang="nl-NL" sz="1104" b="0" i="0" u="none" strike="noStrike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  <a:ea typeface="Calibri"/>
                          <a:cs typeface="Calibri"/>
                          <a:sym typeface="Calibri"/>
                        </a:rPr>
                        <a:t>, Victor Heylenlei 41, 2530 Boechout </a:t>
                      </a:r>
                      <a:endParaRPr sz="1800">
                        <a:latin typeface="SunAntwerpen" panose="020B0503050302020204" pitchFamily="34" charset="0"/>
                      </a:endParaRPr>
                    </a:p>
                    <a:p>
                      <a:pPr marL="125476" marR="0" lvl="0" indent="0" algn="l" rtl="0">
                        <a:spcBef>
                          <a:spcPts val="236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-NL" sz="1104" b="1" i="0" u="none" strike="noStrike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  <a:ea typeface="Calibri"/>
                          <a:cs typeface="Calibri"/>
                          <a:sym typeface="Calibri"/>
                        </a:rPr>
                        <a:t>Contactpersoon: </a:t>
                      </a:r>
                      <a:r>
                        <a:rPr lang="nl-NL" sz="1104" b="0" i="0" u="none" strike="noStrike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  <a:ea typeface="Calibri"/>
                          <a:cs typeface="Calibri"/>
                          <a:sym typeface="Calibri"/>
                        </a:rPr>
                        <a:t>Alexander Blaauw - 0490410485 - </a:t>
                      </a:r>
                      <a:r>
                        <a:rPr lang="nl-NL" sz="1104" b="0" i="0" u="sng">
                          <a:solidFill>
                            <a:srgbClr val="0563C1"/>
                          </a:solidFill>
                          <a:latin typeface="SunAntwerpen" panose="020B0503050302020204" pitchFamily="34" charset="0"/>
                          <a:ea typeface="Calibri"/>
                          <a:cs typeface="Calibri"/>
                          <a:sym typeface="Calibri"/>
                        </a:rPr>
                        <a:t>alexander.blaauw@delimeal.be</a:t>
                      </a:r>
                      <a:r>
                        <a:rPr lang="nl-NL" sz="1104" b="0" i="0" u="none" strike="noStrike">
                          <a:solidFill>
                            <a:srgbClr val="0563C1"/>
                          </a:solidFill>
                          <a:latin typeface="SunAntwerpen" panose="020B0503050302020204" pitchFamily="34" charset="0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br>
                        <a:rPr lang="nl-NL" sz="1104" b="0" i="0" u="none" strike="noStrike">
                          <a:solidFill>
                            <a:srgbClr val="0563C1"/>
                          </a:solidFill>
                          <a:latin typeface="SunAntwerpen" panose="020B0503050302020204" pitchFamily="34" charset="0"/>
                          <a:ea typeface="Calibri"/>
                          <a:cs typeface="Calibri"/>
                          <a:sym typeface="Calibri"/>
                        </a:rPr>
                      </a:br>
                      <a:r>
                        <a:rPr lang="nl-NL" sz="1104" b="1" i="0" u="none" strike="noStrike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  <a:ea typeface="Calibri"/>
                          <a:cs typeface="Calibri"/>
                          <a:sym typeface="Calibri"/>
                        </a:rPr>
                        <a:t>*Werkt met afwasservice.  </a:t>
                      </a:r>
                      <a:endParaRPr sz="1800">
                        <a:latin typeface="SunAntwerpen" panose="020B0503050302020204" pitchFamily="34" charset="0"/>
                      </a:endParaRPr>
                    </a:p>
                    <a:p>
                      <a:pPr marL="129120" marR="0" lvl="0" indent="0" algn="l" rtl="0">
                        <a:spcBef>
                          <a:spcPts val="236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-NL" sz="1104" b="1" i="0" u="none" strike="noStrike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  <a:ea typeface="Calibri"/>
                          <a:cs typeface="Calibri"/>
                          <a:sym typeface="Calibri"/>
                        </a:rPr>
                        <a:t>**Werkt met </a:t>
                      </a:r>
                      <a:r>
                        <a:rPr lang="nl-NL" sz="1104" b="1" i="0" u="none" strike="noStrike" err="1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  <a:ea typeface="Calibri"/>
                          <a:cs typeface="Calibri"/>
                          <a:sym typeface="Calibri"/>
                        </a:rPr>
                        <a:t>bioproducten</a:t>
                      </a:r>
                      <a:r>
                        <a:rPr lang="nl-NL" sz="1104" b="1" i="0" u="none" strike="noStrike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  <a:ea typeface="Calibri"/>
                          <a:cs typeface="Calibri"/>
                          <a:sym typeface="Calibri"/>
                        </a:rPr>
                        <a:t> en voedseloverschotten. </a:t>
                      </a:r>
                      <a:endParaRPr sz="1800">
                        <a:latin typeface="SunAntwerpen" panose="020B0503050302020204" pitchFamily="34" charset="0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2177">
                <a:tc>
                  <a:txBody>
                    <a:bodyPr/>
                    <a:lstStyle/>
                    <a:p>
                      <a:pPr marL="113932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-NL" sz="1104" b="1" i="0" u="sng" dirty="0" err="1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  <a:ea typeface="Calibri"/>
                          <a:cs typeface="Calibri"/>
                          <a:sym typeface="Calibri"/>
                        </a:rPr>
                        <a:t>Aramark</a:t>
                      </a:r>
                      <a:r>
                        <a:rPr lang="nl-NL" sz="1104" b="1" i="0" u="sng" dirty="0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  <a:ea typeface="Calibri"/>
                          <a:cs typeface="Calibri"/>
                          <a:sym typeface="Calibri"/>
                        </a:rPr>
                        <a:t> nv</a:t>
                      </a:r>
                      <a:r>
                        <a:rPr lang="nl-NL" sz="1104" b="0" i="0" u="none" strike="noStrike" dirty="0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  <a:ea typeface="Calibri"/>
                          <a:cs typeface="Calibri"/>
                          <a:sym typeface="Calibri"/>
                        </a:rPr>
                        <a:t>, </a:t>
                      </a:r>
                      <a:r>
                        <a:rPr lang="nl-NL" sz="1104" b="0" i="0" u="none" strike="noStrike" dirty="0" err="1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  <a:ea typeface="Calibri"/>
                          <a:cs typeface="Calibri"/>
                          <a:sym typeface="Calibri"/>
                        </a:rPr>
                        <a:t>Waversesteenweg</a:t>
                      </a:r>
                      <a:r>
                        <a:rPr lang="nl-NL" sz="1104" b="0" i="0" u="none" strike="noStrike" dirty="0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  <a:ea typeface="Calibri"/>
                          <a:cs typeface="Calibri"/>
                          <a:sym typeface="Calibri"/>
                        </a:rPr>
                        <a:t> 1110, 1160 Brussel  </a:t>
                      </a:r>
                      <a:endParaRPr sz="1800" dirty="0">
                        <a:latin typeface="SunAntwerpen" panose="020B0503050302020204" pitchFamily="34" charset="0"/>
                      </a:endParaRPr>
                    </a:p>
                    <a:p>
                      <a:pPr marL="111760" marR="0" lvl="0" indent="0" algn="l" rtl="0">
                        <a:spcBef>
                          <a:spcPts val="8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-NL" sz="1104" b="1" i="0" u="none" strike="noStrike" dirty="0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  <a:ea typeface="Calibri"/>
                          <a:cs typeface="Calibri"/>
                          <a:sym typeface="Calibri"/>
                        </a:rPr>
                        <a:t>Contactpersoon: </a:t>
                      </a:r>
                      <a:r>
                        <a:rPr lang="nl-NL" sz="1104" b="0" i="0" u="none" strike="noStrike" dirty="0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  <a:ea typeface="Calibri"/>
                          <a:cs typeface="Calibri"/>
                          <a:sym typeface="Calibri"/>
                        </a:rPr>
                        <a:t>Peter De Pauw – 026634993 - </a:t>
                      </a:r>
                      <a:r>
                        <a:rPr lang="nl-NL" sz="1104" b="0" i="0" u="sng" dirty="0">
                          <a:solidFill>
                            <a:srgbClr val="0563C1"/>
                          </a:solidFill>
                          <a:latin typeface="SunAntwerpen" panose="020B0503050302020204" pitchFamily="34" charset="0"/>
                          <a:ea typeface="Calibri"/>
                          <a:cs typeface="Calibri"/>
                          <a:sym typeface="Calibri"/>
                        </a:rPr>
                        <a:t>depauw-peter@aramark.be</a:t>
                      </a:r>
                      <a:r>
                        <a:rPr lang="nl-NL" sz="1104" b="0" i="0" u="none" strike="noStrike" dirty="0">
                          <a:solidFill>
                            <a:srgbClr val="0563C1"/>
                          </a:solidFill>
                          <a:latin typeface="SunAntwerpen" panose="020B0503050302020204" pitchFamily="34" charset="0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br>
                        <a:rPr lang="nl-NL" sz="1104" b="0" i="0" u="none" strike="noStrike" dirty="0">
                          <a:solidFill>
                            <a:srgbClr val="0563C1"/>
                          </a:solidFill>
                          <a:latin typeface="SunAntwerpen" panose="020B0503050302020204" pitchFamily="34" charset="0"/>
                          <a:ea typeface="Calibri"/>
                          <a:cs typeface="Calibri"/>
                          <a:sym typeface="Calibri"/>
                        </a:rPr>
                      </a:br>
                      <a:r>
                        <a:rPr lang="nl-NL" sz="1104" b="1" i="0" u="none" strike="noStrike" dirty="0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  <a:ea typeface="Calibri"/>
                          <a:cs typeface="Calibri"/>
                          <a:sym typeface="Calibri"/>
                        </a:rPr>
                        <a:t>* Werkt met </a:t>
                      </a:r>
                      <a:r>
                        <a:rPr lang="nl-NL" sz="1104" b="1" i="0" u="none" strike="noStrike" dirty="0" err="1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  <a:ea typeface="Calibri"/>
                          <a:cs typeface="Calibri"/>
                          <a:sym typeface="Calibri"/>
                        </a:rPr>
                        <a:t>bioproducten</a:t>
                      </a:r>
                      <a:r>
                        <a:rPr lang="nl-NL" sz="1104" b="1" i="0" u="none" strike="noStrike" dirty="0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1800" dirty="0">
                        <a:latin typeface="SunAntwerpen" panose="020B0503050302020204" pitchFamily="34" charset="0"/>
                      </a:endParaRPr>
                    </a:p>
                    <a:p>
                      <a:pPr marL="129120" marR="0" lvl="0" indent="0" algn="l" rtl="0">
                        <a:spcBef>
                          <a:spcPts val="224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-NL" sz="1104" b="1" i="0" u="none" strike="noStrike" dirty="0">
                          <a:solidFill>
                            <a:srgbClr val="000000"/>
                          </a:solidFill>
                          <a:latin typeface="SunAntwerpen" panose="020B0503050302020204" pitchFamily="34" charset="0"/>
                          <a:ea typeface="Calibri"/>
                          <a:cs typeface="Calibri"/>
                          <a:sym typeface="Calibri"/>
                        </a:rPr>
                        <a:t>** Kan ook medewerkers leveren</a:t>
                      </a:r>
                      <a:endParaRPr sz="1800" dirty="0">
                        <a:latin typeface="SunAntwerpen" panose="020B0503050302020204" pitchFamily="34" charset="0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1417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-NL" sz="1100" b="1" dirty="0">
                          <a:latin typeface="SunAntwerpen" panose="020B0503050302020204" pitchFamily="34" charset="0"/>
                        </a:rPr>
                        <a:t>   </a:t>
                      </a:r>
                      <a:r>
                        <a:rPr lang="nl-NL" sz="1100" b="1" u="sng" dirty="0" err="1">
                          <a:latin typeface="SunAntwerpen" panose="020B0503050302020204" pitchFamily="34" charset="0"/>
                        </a:rPr>
                        <a:t>Komida</a:t>
                      </a:r>
                      <a:r>
                        <a:rPr lang="nl-NL" sz="1100" b="1" u="sng" dirty="0">
                          <a:latin typeface="SunAntwerpen" panose="020B0503050302020204" pitchFamily="34" charset="0"/>
                        </a:rPr>
                        <a:t> nv</a:t>
                      </a:r>
                      <a:r>
                        <a:rPr lang="nl-NL" sz="1100" b="1" dirty="0">
                          <a:latin typeface="SunAntwerpen" panose="020B0503050302020204" pitchFamily="34" charset="0"/>
                        </a:rPr>
                        <a:t>, </a:t>
                      </a:r>
                      <a:r>
                        <a:rPr lang="nl-NL" sz="1100" b="0" dirty="0">
                          <a:latin typeface="SunAntwerpen" panose="020B0503050302020204" pitchFamily="34" charset="0"/>
                        </a:rPr>
                        <a:t>Middelheimlaan 1, 2020 Antwerpen</a:t>
                      </a:r>
                      <a:endParaRPr dirty="0">
                        <a:latin typeface="SunAntwerpen" panose="020B0503050302020204" pitchFamily="34" charset="0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-NL" sz="1100" b="1" dirty="0">
                          <a:latin typeface="SunAntwerpen" panose="020B0503050302020204" pitchFamily="34" charset="0"/>
                        </a:rPr>
                        <a:t>   Contact: </a:t>
                      </a:r>
                      <a:r>
                        <a:rPr lang="nl-NL" sz="1100" b="0" dirty="0">
                          <a:latin typeface="SunAntwerpen" panose="020B0503050302020204" pitchFamily="34" charset="0"/>
                        </a:rPr>
                        <a:t>03 265 37 62 email: </a:t>
                      </a:r>
                      <a:r>
                        <a:rPr lang="nl-NL" sz="1100" b="0" u="sng" dirty="0">
                          <a:solidFill>
                            <a:schemeClr val="hlink"/>
                          </a:solidFill>
                          <a:latin typeface="SunAntwerpen" panose="020B0503050302020204" pitchFamily="34" charset="0"/>
                          <a:hlinkClick r:id="rId3"/>
                        </a:rPr>
                        <a:t>catherine.ongenae@uantwerpen.be</a:t>
                      </a:r>
                      <a:endParaRPr sz="1100" b="0" dirty="0">
                        <a:latin typeface="SunAntwerpen" panose="020B0503050302020204" pitchFamily="34" charset="0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-NL" sz="1100" b="1" dirty="0">
                          <a:latin typeface="SunAntwerpen" panose="020B0503050302020204" pitchFamily="34" charset="0"/>
                        </a:rPr>
                        <a:t>   *afwasservice / kan medewerkers leveren / </a:t>
                      </a:r>
                      <a:r>
                        <a:rPr lang="nl-NL" sz="1100" b="1" dirty="0" err="1">
                          <a:latin typeface="SunAntwerpen" panose="020B0503050302020204" pitchFamily="34" charset="0"/>
                        </a:rPr>
                        <a:t>bioproducten</a:t>
                      </a:r>
                      <a:r>
                        <a:rPr lang="nl-NL" sz="1100" b="1" dirty="0">
                          <a:latin typeface="SunAntwerpen" panose="020B0503050302020204" pitchFamily="34" charset="0"/>
                        </a:rPr>
                        <a:t> / voedseloverschotten</a:t>
                      </a:r>
                      <a:endParaRPr sz="1100" b="1" dirty="0">
                        <a:latin typeface="SunAntwerpen" panose="020B0503050302020204" pitchFamily="34" charset="0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Stad Antwerpen - RODE THEMA">
  <a:themeElements>
    <a:clrScheme name="Stad Antwerpen">
      <a:dk1>
        <a:srgbClr val="000000"/>
      </a:dk1>
      <a:lt1>
        <a:srgbClr val="FFFFFF"/>
      </a:lt1>
      <a:dk2>
        <a:srgbClr val="6E6259"/>
      </a:dk2>
      <a:lt2>
        <a:srgbClr val="CBC4BC"/>
      </a:lt2>
      <a:accent1>
        <a:srgbClr val="CF0039"/>
      </a:accent1>
      <a:accent2>
        <a:srgbClr val="F18A00"/>
      </a:accent2>
      <a:accent3>
        <a:srgbClr val="FFCD00"/>
      </a:accent3>
      <a:accent4>
        <a:srgbClr val="007B5F"/>
      </a:accent4>
      <a:accent5>
        <a:srgbClr val="005F83"/>
      </a:accent5>
      <a:accent6>
        <a:srgbClr val="5B7F95"/>
      </a:accent6>
      <a:hlink>
        <a:srgbClr val="CF0039"/>
      </a:hlink>
      <a:folHlink>
        <a:srgbClr val="CF003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ategorie xmlns="6ec50751-8773-4e6b-a0b7-dc2db44d9d8d" xsi:nil="true"/>
    <Caseeigenaar xmlns="6ec50751-8773-4e6b-a0b7-dc2db44d9d8d" xsi:nil="true"/>
    <TaxCatchAll xmlns="53d3382f-bad0-40af-8299-9e8c4c1982b9" xsi:nil="true"/>
    <lcf76f155ced4ddcb4097134ff3c332f xmlns="6ec50751-8773-4e6b-a0b7-dc2db44d9d8d">
      <Terms xmlns="http://schemas.microsoft.com/office/infopath/2007/PartnerControls"/>
    </lcf76f155ced4ddcb4097134ff3c332f>
    <Opmerking xmlns="6ec50751-8773-4e6b-a0b7-dc2db44d9d8d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8DCEF2892D3245B514F77F6D7C2F3E" ma:contentTypeVersion="19" ma:contentTypeDescription="Een nieuw document maken." ma:contentTypeScope="" ma:versionID="947f3504cf7fdaf508f35e2c1a72cd11">
  <xsd:schema xmlns:xsd="http://www.w3.org/2001/XMLSchema" xmlns:xs="http://www.w3.org/2001/XMLSchema" xmlns:p="http://schemas.microsoft.com/office/2006/metadata/properties" xmlns:ns2="6ec50751-8773-4e6b-a0b7-dc2db44d9d8d" xmlns:ns3="53d3382f-bad0-40af-8299-9e8c4c1982b9" targetNamespace="http://schemas.microsoft.com/office/2006/metadata/properties" ma:root="true" ma:fieldsID="fbd94c65c912e19fd1b883de873e6bb6" ns2:_="" ns3:_="">
    <xsd:import namespace="6ec50751-8773-4e6b-a0b7-dc2db44d9d8d"/>
    <xsd:import namespace="53d3382f-bad0-40af-8299-9e8c4c1982b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Categorie" minOccurs="0"/>
                <xsd:element ref="ns2:MediaServiceObjectDetectorVersions" minOccurs="0"/>
                <xsd:element ref="ns2:Opmerking" minOccurs="0"/>
                <xsd:element ref="ns2:Caseeigenaa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c50751-8773-4e6b-a0b7-dc2db44d9d8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Afbeeldingtags" ma:readOnly="false" ma:fieldId="{5cf76f15-5ced-4ddc-b409-7134ff3c332f}" ma:taxonomyMulti="true" ma:sspId="fbf98b99-9d14-4bb7-a80a-a68d0d5b2d3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Categorie" ma:index="21" nillable="true" ma:displayName="Categorie" ma:format="Dropdown" ma:internalName="Categori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Evenementen"/>
                    <xsd:enumeration value="Locatie"/>
                    <xsd:enumeration value="Catering"/>
                    <xsd:enumeration value="Broodjes"/>
                    <xsd:enumeration value="Overzicht-LCB"/>
                    <xsd:enumeration value="FI_Ondersteuningen"/>
                    <xsd:enumeration value="Opdrachten"/>
                    <xsd:enumeration value="Subsidies"/>
                    <xsd:enumeration value="IT"/>
                    <xsd:enumeration value="3340"/>
                    <xsd:enumeration value="Studiedagen_LCB"/>
                    <xsd:enumeration value="Werkdocumenten"/>
                    <xsd:enumeration value="Regie"/>
                  </xsd:restriction>
                </xsd:simpleType>
              </xsd:element>
            </xsd:sequence>
          </xsd:extension>
        </xsd:complexContent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Opmerking" ma:index="23" nillable="true" ma:displayName="Opmerking" ma:format="Dropdown" ma:internalName="Opmerking">
      <xsd:simpleType>
        <xsd:restriction base="dms:Text">
          <xsd:maxLength value="255"/>
        </xsd:restriction>
      </xsd:simpleType>
    </xsd:element>
    <xsd:element name="Caseeigenaar" ma:index="24" nillable="true" ma:displayName="Case eigenaar" ma:format="Dropdown" ma:internalName="Caseeigenaar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d3382f-bad0-40af-8299-9e8c4c1982b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2e29d1ab-5e5d-4e81-92aa-23ee451fdc83}" ma:internalName="TaxCatchAll" ma:showField="CatchAllData" ma:web="53d3382f-bad0-40af-8299-9e8c4c1982b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5335923-FB32-4745-8C12-79315E832920}">
  <ds:schemaRefs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elements/1.1/"/>
    <ds:schemaRef ds:uri="http://purl.org/dc/dcmitype/"/>
    <ds:schemaRef ds:uri="http://schemas.openxmlformats.org/package/2006/metadata/core-properties"/>
    <ds:schemaRef ds:uri="53d3382f-bad0-40af-8299-9e8c4c1982b9"/>
    <ds:schemaRef ds:uri="6ec50751-8773-4e6b-a0b7-dc2db44d9d8d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3E97D030-1158-4E78-9883-BE24FE85BDE9}">
  <ds:schemaRefs>
    <ds:schemaRef ds:uri="53d3382f-bad0-40af-8299-9e8c4c1982b9"/>
    <ds:schemaRef ds:uri="6ec50751-8773-4e6b-a0b7-dc2db44d9d8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BA4CC5BB-A09D-42B7-A2CC-F627F50EDAF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760</Words>
  <Application>Microsoft Office PowerPoint</Application>
  <PresentationFormat>Breedbeeld</PresentationFormat>
  <Paragraphs>69</Paragraphs>
  <Slides>5</Slides>
  <Notes>4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Arial</vt:lpstr>
      <vt:lpstr>Calibri</vt:lpstr>
      <vt:lpstr>SunAntwerpen</vt:lpstr>
      <vt:lpstr>Stad Antwerpen - RODE THEMA</vt:lpstr>
      <vt:lpstr>Overzicht leveranciers Smakelijke School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Overzicht leveranciers Smakelijke School</dc:title>
  <dc:creator>Stad Antwerpen</dc:creator>
  <cp:lastModifiedBy>Karen Schepers</cp:lastModifiedBy>
  <cp:revision>1</cp:revision>
  <dcterms:created xsi:type="dcterms:W3CDTF">2023-09-04T10:03:26Z</dcterms:created>
  <dcterms:modified xsi:type="dcterms:W3CDTF">2023-11-13T09:08:49Z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0x010100F28DCEF2892D3245B514F77F6D7C2F3E</vt:lpwstr>
  </property>
  <property fmtid="{D5CDD505-2E9C-101B-9397-08002B2CF9AE}" pid="3" name="MediaServiceImageTags">
    <vt:lpwstr/>
  </property>
</Properties>
</file>